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1"/>
  </p:sldMasterIdLst>
  <p:notesMasterIdLst>
    <p:notesMasterId r:id="rId58"/>
  </p:notesMasterIdLst>
  <p:sldIdLst>
    <p:sldId id="358" r:id="rId2"/>
    <p:sldId id="347" r:id="rId3"/>
    <p:sldId id="394" r:id="rId4"/>
    <p:sldId id="386" r:id="rId5"/>
    <p:sldId id="395" r:id="rId6"/>
    <p:sldId id="396" r:id="rId7"/>
    <p:sldId id="440" r:id="rId8"/>
    <p:sldId id="441" r:id="rId9"/>
    <p:sldId id="387" r:id="rId10"/>
    <p:sldId id="397" r:id="rId11"/>
    <p:sldId id="398" r:id="rId12"/>
    <p:sldId id="399" r:id="rId13"/>
    <p:sldId id="442" r:id="rId14"/>
    <p:sldId id="400" r:id="rId15"/>
    <p:sldId id="443" r:id="rId16"/>
    <p:sldId id="401" r:id="rId17"/>
    <p:sldId id="402" r:id="rId18"/>
    <p:sldId id="404" r:id="rId19"/>
    <p:sldId id="403" r:id="rId20"/>
    <p:sldId id="405" r:id="rId21"/>
    <p:sldId id="444" r:id="rId22"/>
    <p:sldId id="445" r:id="rId23"/>
    <p:sldId id="406" r:id="rId24"/>
    <p:sldId id="407" r:id="rId25"/>
    <p:sldId id="408" r:id="rId26"/>
    <p:sldId id="409" r:id="rId27"/>
    <p:sldId id="446" r:id="rId28"/>
    <p:sldId id="447" r:id="rId29"/>
    <p:sldId id="414" r:id="rId30"/>
    <p:sldId id="410" r:id="rId31"/>
    <p:sldId id="448" r:id="rId32"/>
    <p:sldId id="425" r:id="rId33"/>
    <p:sldId id="412" r:id="rId34"/>
    <p:sldId id="428" r:id="rId35"/>
    <p:sldId id="429" r:id="rId36"/>
    <p:sldId id="430" r:id="rId37"/>
    <p:sldId id="431" r:id="rId38"/>
    <p:sldId id="432" r:id="rId39"/>
    <p:sldId id="433" r:id="rId40"/>
    <p:sldId id="415" r:id="rId41"/>
    <p:sldId id="413" r:id="rId42"/>
    <p:sldId id="419" r:id="rId43"/>
    <p:sldId id="416" r:id="rId44"/>
    <p:sldId id="417" r:id="rId45"/>
    <p:sldId id="420" r:id="rId46"/>
    <p:sldId id="421" r:id="rId47"/>
    <p:sldId id="422" r:id="rId48"/>
    <p:sldId id="423" r:id="rId49"/>
    <p:sldId id="424" r:id="rId50"/>
    <p:sldId id="418" r:id="rId51"/>
    <p:sldId id="434" r:id="rId52"/>
    <p:sldId id="436" r:id="rId53"/>
    <p:sldId id="438" r:id="rId54"/>
    <p:sldId id="437" r:id="rId55"/>
    <p:sldId id="439" r:id="rId56"/>
    <p:sldId id="435" r:id="rId5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ts" id="{DB4EE011-F8CE-49EE-AADD-7C902F8BBF21}">
          <p14:sldIdLst>
            <p14:sldId id="358"/>
          </p14:sldIdLst>
        </p14:section>
        <p14:section name="Cover Slide" id="{EAEED41A-DC41-4E7A-B794-83819DBB3E5D}">
          <p14:sldIdLst/>
        </p14:section>
        <p14:section name="Images Slides" id="{C5428DC1-19CF-4922-B5F4-450CFD13C505}">
          <p14:sldIdLst>
            <p14:sldId id="347"/>
            <p14:sldId id="394"/>
            <p14:sldId id="386"/>
            <p14:sldId id="395"/>
            <p14:sldId id="396"/>
            <p14:sldId id="440"/>
            <p14:sldId id="441"/>
            <p14:sldId id="387"/>
            <p14:sldId id="397"/>
            <p14:sldId id="398"/>
            <p14:sldId id="399"/>
            <p14:sldId id="442"/>
            <p14:sldId id="400"/>
            <p14:sldId id="443"/>
            <p14:sldId id="401"/>
            <p14:sldId id="402"/>
            <p14:sldId id="404"/>
            <p14:sldId id="403"/>
            <p14:sldId id="405"/>
            <p14:sldId id="444"/>
            <p14:sldId id="445"/>
            <p14:sldId id="406"/>
            <p14:sldId id="407"/>
            <p14:sldId id="408"/>
            <p14:sldId id="409"/>
            <p14:sldId id="446"/>
            <p14:sldId id="447"/>
            <p14:sldId id="414"/>
            <p14:sldId id="410"/>
            <p14:sldId id="448"/>
            <p14:sldId id="425"/>
            <p14:sldId id="412"/>
            <p14:sldId id="428"/>
            <p14:sldId id="429"/>
            <p14:sldId id="430"/>
            <p14:sldId id="431"/>
            <p14:sldId id="432"/>
            <p14:sldId id="433"/>
            <p14:sldId id="415"/>
            <p14:sldId id="413"/>
            <p14:sldId id="419"/>
            <p14:sldId id="416"/>
            <p14:sldId id="417"/>
            <p14:sldId id="420"/>
            <p14:sldId id="421"/>
            <p14:sldId id="422"/>
            <p14:sldId id="423"/>
            <p14:sldId id="424"/>
            <p14:sldId id="418"/>
            <p14:sldId id="434"/>
            <p14:sldId id="436"/>
            <p14:sldId id="438"/>
            <p14:sldId id="437"/>
            <p14:sldId id="439"/>
            <p14:sldId id="435"/>
          </p14:sldIdLst>
        </p14:section>
        <p14:section name="Text - Slides" id="{6156A3A9-F553-4AF0-848C-9BBF9A58A6BF}">
          <p14:sldIdLst/>
        </p14:section>
        <p14:section name="3D Mockups - Slides" id="{F3CE30E4-97B3-4F10-8499-05E7EAEEFD9E}">
          <p14:sldIdLst/>
        </p14:section>
        <p14:section name="Team Slides" id="{A78079BD-CC6B-415F-A89A-892F09E1CF30}">
          <p14:sldIdLst/>
        </p14:section>
        <p14:section name="Graph and Number Slides" id="{10899A1A-069E-4CC3-8EF3-EECF16831075}">
          <p14:sldIdLst/>
        </p14:section>
        <p14:section name="Pricing Slides" id="{89E22FB8-9EB6-412E-A627-674501CA368D}">
          <p14:sldIdLst/>
        </p14:section>
        <p14:section name="Ressources - Slides" id="{FCAD3388-6E6A-46AA-9D8E-E92C91BB8B0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wan" initials="E" lastIdx="1" clrIdx="0">
    <p:extLst>
      <p:ext uri="{19B8F6BF-5375-455C-9EA6-DF929625EA0E}">
        <p15:presenceInfo xmlns:p15="http://schemas.microsoft.com/office/powerpoint/2012/main" userId="Erwan" providerId="None"/>
      </p:ext>
    </p:extLst>
  </p:cmAuthor>
  <p:cmAuthor id="2" name="Jerome BESTEL" initials="JB" lastIdx="2" clrIdx="1">
    <p:extLst>
      <p:ext uri="{19B8F6BF-5375-455C-9EA6-DF929625EA0E}">
        <p15:presenceInfo xmlns:p15="http://schemas.microsoft.com/office/powerpoint/2012/main" userId="16478a9b5c87d1b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1900"/>
    <a:srgbClr val="FFFFFF"/>
    <a:srgbClr val="06090E"/>
    <a:srgbClr val="000000"/>
    <a:srgbClr val="111111"/>
    <a:srgbClr val="4336F4"/>
    <a:srgbClr val="F2F2F2"/>
    <a:srgbClr val="262626"/>
    <a:srgbClr val="FC5818"/>
    <a:srgbClr val="72A06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17" autoAdjust="0"/>
    <p:restoredTop sz="97362" autoAdjust="0"/>
  </p:normalViewPr>
  <p:slideViewPr>
    <p:cSldViewPr snapToGrid="0" showGuides="1">
      <p:cViewPr varScale="1">
        <p:scale>
          <a:sx n="82" d="100"/>
          <a:sy n="82" d="100"/>
        </p:scale>
        <p:origin x="830" y="7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fr-F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9BC1A981-7AA1-4167-8CEC-3C4435E29740}" type="datetimeFigureOut">
              <a:rPr lang="fr-FR" smtClean="0"/>
              <a:pPr/>
              <a:t>06/09/2023</a:t>
            </a:fld>
            <a:endParaRPr lang="fr-F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fr-F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C6420C69-8C73-4047-85CC-F5445B7DF61C}" type="slidenum">
              <a:rPr lang="fr-FR" smtClean="0"/>
              <a:pPr/>
              <a:t>‹#›</a:t>
            </a:fld>
            <a:endParaRPr lang="fr-FR" dirty="0"/>
          </a:p>
        </p:txBody>
      </p:sp>
    </p:spTree>
    <p:extLst>
      <p:ext uri="{BB962C8B-B14F-4D97-AF65-F5344CB8AC3E}">
        <p14:creationId xmlns:p14="http://schemas.microsoft.com/office/powerpoint/2010/main" val="3160599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a:t>
            </a:fld>
            <a:endParaRPr lang="fr-FR" dirty="0"/>
          </a:p>
        </p:txBody>
      </p:sp>
    </p:spTree>
    <p:extLst>
      <p:ext uri="{BB962C8B-B14F-4D97-AF65-F5344CB8AC3E}">
        <p14:creationId xmlns:p14="http://schemas.microsoft.com/office/powerpoint/2010/main" val="3032968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11</a:t>
            </a:fld>
            <a:endParaRPr lang="fr-FR" dirty="0"/>
          </a:p>
        </p:txBody>
      </p:sp>
    </p:spTree>
    <p:extLst>
      <p:ext uri="{BB962C8B-B14F-4D97-AF65-F5344CB8AC3E}">
        <p14:creationId xmlns:p14="http://schemas.microsoft.com/office/powerpoint/2010/main" val="15829266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12</a:t>
            </a:fld>
            <a:endParaRPr lang="fr-FR" dirty="0"/>
          </a:p>
        </p:txBody>
      </p:sp>
    </p:spTree>
    <p:extLst>
      <p:ext uri="{BB962C8B-B14F-4D97-AF65-F5344CB8AC3E}">
        <p14:creationId xmlns:p14="http://schemas.microsoft.com/office/powerpoint/2010/main" val="3104381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13</a:t>
            </a:fld>
            <a:endParaRPr lang="fr-FR" dirty="0"/>
          </a:p>
        </p:txBody>
      </p:sp>
    </p:spTree>
    <p:extLst>
      <p:ext uri="{BB962C8B-B14F-4D97-AF65-F5344CB8AC3E}">
        <p14:creationId xmlns:p14="http://schemas.microsoft.com/office/powerpoint/2010/main" val="18013626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14</a:t>
            </a:fld>
            <a:endParaRPr lang="fr-FR" dirty="0"/>
          </a:p>
        </p:txBody>
      </p:sp>
    </p:spTree>
    <p:extLst>
      <p:ext uri="{BB962C8B-B14F-4D97-AF65-F5344CB8AC3E}">
        <p14:creationId xmlns:p14="http://schemas.microsoft.com/office/powerpoint/2010/main" val="188173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15</a:t>
            </a:fld>
            <a:endParaRPr lang="fr-FR" dirty="0"/>
          </a:p>
        </p:txBody>
      </p:sp>
    </p:spTree>
    <p:extLst>
      <p:ext uri="{BB962C8B-B14F-4D97-AF65-F5344CB8AC3E}">
        <p14:creationId xmlns:p14="http://schemas.microsoft.com/office/powerpoint/2010/main" val="28249421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16</a:t>
            </a:fld>
            <a:endParaRPr lang="fr-FR" dirty="0"/>
          </a:p>
        </p:txBody>
      </p:sp>
    </p:spTree>
    <p:extLst>
      <p:ext uri="{BB962C8B-B14F-4D97-AF65-F5344CB8AC3E}">
        <p14:creationId xmlns:p14="http://schemas.microsoft.com/office/powerpoint/2010/main" val="2284790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17</a:t>
            </a:fld>
            <a:endParaRPr lang="fr-FR" dirty="0"/>
          </a:p>
        </p:txBody>
      </p:sp>
    </p:spTree>
    <p:extLst>
      <p:ext uri="{BB962C8B-B14F-4D97-AF65-F5344CB8AC3E}">
        <p14:creationId xmlns:p14="http://schemas.microsoft.com/office/powerpoint/2010/main" val="36055103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18</a:t>
            </a:fld>
            <a:endParaRPr lang="fr-FR" dirty="0"/>
          </a:p>
        </p:txBody>
      </p:sp>
    </p:spTree>
    <p:extLst>
      <p:ext uri="{BB962C8B-B14F-4D97-AF65-F5344CB8AC3E}">
        <p14:creationId xmlns:p14="http://schemas.microsoft.com/office/powerpoint/2010/main" val="23808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19</a:t>
            </a:fld>
            <a:endParaRPr lang="fr-FR" dirty="0"/>
          </a:p>
        </p:txBody>
      </p:sp>
    </p:spTree>
    <p:extLst>
      <p:ext uri="{BB962C8B-B14F-4D97-AF65-F5344CB8AC3E}">
        <p14:creationId xmlns:p14="http://schemas.microsoft.com/office/powerpoint/2010/main" val="1334201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20</a:t>
            </a:fld>
            <a:endParaRPr lang="fr-FR" dirty="0"/>
          </a:p>
        </p:txBody>
      </p:sp>
    </p:spTree>
    <p:extLst>
      <p:ext uri="{BB962C8B-B14F-4D97-AF65-F5344CB8AC3E}">
        <p14:creationId xmlns:p14="http://schemas.microsoft.com/office/powerpoint/2010/main" val="3754246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a:t>
            </a:fld>
            <a:endParaRPr lang="fr-FR" dirty="0"/>
          </a:p>
        </p:txBody>
      </p:sp>
    </p:spTree>
    <p:extLst>
      <p:ext uri="{BB962C8B-B14F-4D97-AF65-F5344CB8AC3E}">
        <p14:creationId xmlns:p14="http://schemas.microsoft.com/office/powerpoint/2010/main" val="17182114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21</a:t>
            </a:fld>
            <a:endParaRPr lang="fr-FR" dirty="0"/>
          </a:p>
        </p:txBody>
      </p:sp>
    </p:spTree>
    <p:extLst>
      <p:ext uri="{BB962C8B-B14F-4D97-AF65-F5344CB8AC3E}">
        <p14:creationId xmlns:p14="http://schemas.microsoft.com/office/powerpoint/2010/main" val="10458148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22</a:t>
            </a:fld>
            <a:endParaRPr lang="fr-FR" dirty="0"/>
          </a:p>
        </p:txBody>
      </p:sp>
    </p:spTree>
    <p:extLst>
      <p:ext uri="{BB962C8B-B14F-4D97-AF65-F5344CB8AC3E}">
        <p14:creationId xmlns:p14="http://schemas.microsoft.com/office/powerpoint/2010/main" val="1088998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23</a:t>
            </a:fld>
            <a:endParaRPr lang="fr-FR" dirty="0"/>
          </a:p>
        </p:txBody>
      </p:sp>
    </p:spTree>
    <p:extLst>
      <p:ext uri="{BB962C8B-B14F-4D97-AF65-F5344CB8AC3E}">
        <p14:creationId xmlns:p14="http://schemas.microsoft.com/office/powerpoint/2010/main" val="8001275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24</a:t>
            </a:fld>
            <a:endParaRPr lang="fr-FR" dirty="0"/>
          </a:p>
        </p:txBody>
      </p:sp>
    </p:spTree>
    <p:extLst>
      <p:ext uri="{BB962C8B-B14F-4D97-AF65-F5344CB8AC3E}">
        <p14:creationId xmlns:p14="http://schemas.microsoft.com/office/powerpoint/2010/main" val="34707591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25</a:t>
            </a:fld>
            <a:endParaRPr lang="fr-FR" dirty="0"/>
          </a:p>
        </p:txBody>
      </p:sp>
    </p:spTree>
    <p:extLst>
      <p:ext uri="{BB962C8B-B14F-4D97-AF65-F5344CB8AC3E}">
        <p14:creationId xmlns:p14="http://schemas.microsoft.com/office/powerpoint/2010/main" val="33651246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26</a:t>
            </a:fld>
            <a:endParaRPr lang="fr-FR" dirty="0"/>
          </a:p>
        </p:txBody>
      </p:sp>
    </p:spTree>
    <p:extLst>
      <p:ext uri="{BB962C8B-B14F-4D97-AF65-F5344CB8AC3E}">
        <p14:creationId xmlns:p14="http://schemas.microsoft.com/office/powerpoint/2010/main" val="9328888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27</a:t>
            </a:fld>
            <a:endParaRPr lang="fr-FR" dirty="0"/>
          </a:p>
        </p:txBody>
      </p:sp>
    </p:spTree>
    <p:extLst>
      <p:ext uri="{BB962C8B-B14F-4D97-AF65-F5344CB8AC3E}">
        <p14:creationId xmlns:p14="http://schemas.microsoft.com/office/powerpoint/2010/main" val="26157290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28</a:t>
            </a:fld>
            <a:endParaRPr lang="fr-FR" dirty="0"/>
          </a:p>
        </p:txBody>
      </p:sp>
    </p:spTree>
    <p:extLst>
      <p:ext uri="{BB962C8B-B14F-4D97-AF65-F5344CB8AC3E}">
        <p14:creationId xmlns:p14="http://schemas.microsoft.com/office/powerpoint/2010/main" val="16785419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29</a:t>
            </a:fld>
            <a:endParaRPr lang="fr-FR" dirty="0"/>
          </a:p>
        </p:txBody>
      </p:sp>
    </p:spTree>
    <p:extLst>
      <p:ext uri="{BB962C8B-B14F-4D97-AF65-F5344CB8AC3E}">
        <p14:creationId xmlns:p14="http://schemas.microsoft.com/office/powerpoint/2010/main" val="14009867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30</a:t>
            </a:fld>
            <a:endParaRPr lang="fr-FR" dirty="0"/>
          </a:p>
        </p:txBody>
      </p:sp>
    </p:spTree>
    <p:extLst>
      <p:ext uri="{BB962C8B-B14F-4D97-AF65-F5344CB8AC3E}">
        <p14:creationId xmlns:p14="http://schemas.microsoft.com/office/powerpoint/2010/main" val="1483190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a:t>
            </a:fld>
            <a:endParaRPr lang="fr-FR" dirty="0"/>
          </a:p>
        </p:txBody>
      </p:sp>
    </p:spTree>
    <p:extLst>
      <p:ext uri="{BB962C8B-B14F-4D97-AF65-F5344CB8AC3E}">
        <p14:creationId xmlns:p14="http://schemas.microsoft.com/office/powerpoint/2010/main" val="10683641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31</a:t>
            </a:fld>
            <a:endParaRPr lang="fr-FR" dirty="0"/>
          </a:p>
        </p:txBody>
      </p:sp>
    </p:spTree>
    <p:extLst>
      <p:ext uri="{BB962C8B-B14F-4D97-AF65-F5344CB8AC3E}">
        <p14:creationId xmlns:p14="http://schemas.microsoft.com/office/powerpoint/2010/main" val="688847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32</a:t>
            </a:fld>
            <a:endParaRPr lang="fr-FR" dirty="0"/>
          </a:p>
        </p:txBody>
      </p:sp>
    </p:spTree>
    <p:extLst>
      <p:ext uri="{BB962C8B-B14F-4D97-AF65-F5344CB8AC3E}">
        <p14:creationId xmlns:p14="http://schemas.microsoft.com/office/powerpoint/2010/main" val="1971199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33</a:t>
            </a:fld>
            <a:endParaRPr lang="fr-FR" dirty="0"/>
          </a:p>
        </p:txBody>
      </p:sp>
    </p:spTree>
    <p:extLst>
      <p:ext uri="{BB962C8B-B14F-4D97-AF65-F5344CB8AC3E}">
        <p14:creationId xmlns:p14="http://schemas.microsoft.com/office/powerpoint/2010/main" val="32027915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34</a:t>
            </a:fld>
            <a:endParaRPr lang="fr-FR" dirty="0"/>
          </a:p>
        </p:txBody>
      </p:sp>
    </p:spTree>
    <p:extLst>
      <p:ext uri="{BB962C8B-B14F-4D97-AF65-F5344CB8AC3E}">
        <p14:creationId xmlns:p14="http://schemas.microsoft.com/office/powerpoint/2010/main" val="28455563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35</a:t>
            </a:fld>
            <a:endParaRPr lang="fr-FR" dirty="0"/>
          </a:p>
        </p:txBody>
      </p:sp>
    </p:spTree>
    <p:extLst>
      <p:ext uri="{BB962C8B-B14F-4D97-AF65-F5344CB8AC3E}">
        <p14:creationId xmlns:p14="http://schemas.microsoft.com/office/powerpoint/2010/main" val="37619978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36</a:t>
            </a:fld>
            <a:endParaRPr lang="fr-FR" dirty="0"/>
          </a:p>
        </p:txBody>
      </p:sp>
    </p:spTree>
    <p:extLst>
      <p:ext uri="{BB962C8B-B14F-4D97-AF65-F5344CB8AC3E}">
        <p14:creationId xmlns:p14="http://schemas.microsoft.com/office/powerpoint/2010/main" val="42283359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37</a:t>
            </a:fld>
            <a:endParaRPr lang="fr-FR" dirty="0"/>
          </a:p>
        </p:txBody>
      </p:sp>
    </p:spTree>
    <p:extLst>
      <p:ext uri="{BB962C8B-B14F-4D97-AF65-F5344CB8AC3E}">
        <p14:creationId xmlns:p14="http://schemas.microsoft.com/office/powerpoint/2010/main" val="40415545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38</a:t>
            </a:fld>
            <a:endParaRPr lang="fr-FR" dirty="0"/>
          </a:p>
        </p:txBody>
      </p:sp>
    </p:spTree>
    <p:extLst>
      <p:ext uri="{BB962C8B-B14F-4D97-AF65-F5344CB8AC3E}">
        <p14:creationId xmlns:p14="http://schemas.microsoft.com/office/powerpoint/2010/main" val="31170883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39</a:t>
            </a:fld>
            <a:endParaRPr lang="fr-FR" dirty="0"/>
          </a:p>
        </p:txBody>
      </p:sp>
    </p:spTree>
    <p:extLst>
      <p:ext uri="{BB962C8B-B14F-4D97-AF65-F5344CB8AC3E}">
        <p14:creationId xmlns:p14="http://schemas.microsoft.com/office/powerpoint/2010/main" val="15677596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40</a:t>
            </a:fld>
            <a:endParaRPr lang="fr-FR" dirty="0"/>
          </a:p>
        </p:txBody>
      </p:sp>
    </p:spTree>
    <p:extLst>
      <p:ext uri="{BB962C8B-B14F-4D97-AF65-F5344CB8AC3E}">
        <p14:creationId xmlns:p14="http://schemas.microsoft.com/office/powerpoint/2010/main" val="1862293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5</a:t>
            </a:fld>
            <a:endParaRPr lang="fr-FR" dirty="0"/>
          </a:p>
        </p:txBody>
      </p:sp>
    </p:spTree>
    <p:extLst>
      <p:ext uri="{BB962C8B-B14F-4D97-AF65-F5344CB8AC3E}">
        <p14:creationId xmlns:p14="http://schemas.microsoft.com/office/powerpoint/2010/main" val="21420364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41</a:t>
            </a:fld>
            <a:endParaRPr lang="fr-FR" dirty="0"/>
          </a:p>
        </p:txBody>
      </p:sp>
    </p:spTree>
    <p:extLst>
      <p:ext uri="{BB962C8B-B14F-4D97-AF65-F5344CB8AC3E}">
        <p14:creationId xmlns:p14="http://schemas.microsoft.com/office/powerpoint/2010/main" val="38164961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42</a:t>
            </a:fld>
            <a:endParaRPr lang="fr-FR" dirty="0"/>
          </a:p>
        </p:txBody>
      </p:sp>
    </p:spTree>
    <p:extLst>
      <p:ext uri="{BB962C8B-B14F-4D97-AF65-F5344CB8AC3E}">
        <p14:creationId xmlns:p14="http://schemas.microsoft.com/office/powerpoint/2010/main" val="32387700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43</a:t>
            </a:fld>
            <a:endParaRPr lang="fr-FR" dirty="0"/>
          </a:p>
        </p:txBody>
      </p:sp>
    </p:spTree>
    <p:extLst>
      <p:ext uri="{BB962C8B-B14F-4D97-AF65-F5344CB8AC3E}">
        <p14:creationId xmlns:p14="http://schemas.microsoft.com/office/powerpoint/2010/main" val="20800307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44</a:t>
            </a:fld>
            <a:endParaRPr lang="fr-FR" dirty="0"/>
          </a:p>
        </p:txBody>
      </p:sp>
    </p:spTree>
    <p:extLst>
      <p:ext uri="{BB962C8B-B14F-4D97-AF65-F5344CB8AC3E}">
        <p14:creationId xmlns:p14="http://schemas.microsoft.com/office/powerpoint/2010/main" val="31585053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45</a:t>
            </a:fld>
            <a:endParaRPr lang="fr-FR" dirty="0"/>
          </a:p>
        </p:txBody>
      </p:sp>
    </p:spTree>
    <p:extLst>
      <p:ext uri="{BB962C8B-B14F-4D97-AF65-F5344CB8AC3E}">
        <p14:creationId xmlns:p14="http://schemas.microsoft.com/office/powerpoint/2010/main" val="39452250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46</a:t>
            </a:fld>
            <a:endParaRPr lang="fr-FR" dirty="0"/>
          </a:p>
        </p:txBody>
      </p:sp>
    </p:spTree>
    <p:extLst>
      <p:ext uri="{BB962C8B-B14F-4D97-AF65-F5344CB8AC3E}">
        <p14:creationId xmlns:p14="http://schemas.microsoft.com/office/powerpoint/2010/main" val="7866957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47</a:t>
            </a:fld>
            <a:endParaRPr lang="fr-FR" dirty="0"/>
          </a:p>
        </p:txBody>
      </p:sp>
    </p:spTree>
    <p:extLst>
      <p:ext uri="{BB962C8B-B14F-4D97-AF65-F5344CB8AC3E}">
        <p14:creationId xmlns:p14="http://schemas.microsoft.com/office/powerpoint/2010/main" val="23602039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48</a:t>
            </a:fld>
            <a:endParaRPr lang="fr-FR" dirty="0"/>
          </a:p>
        </p:txBody>
      </p:sp>
    </p:spTree>
    <p:extLst>
      <p:ext uri="{BB962C8B-B14F-4D97-AF65-F5344CB8AC3E}">
        <p14:creationId xmlns:p14="http://schemas.microsoft.com/office/powerpoint/2010/main" val="37657786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49</a:t>
            </a:fld>
            <a:endParaRPr lang="fr-FR" dirty="0"/>
          </a:p>
        </p:txBody>
      </p:sp>
    </p:spTree>
    <p:extLst>
      <p:ext uri="{BB962C8B-B14F-4D97-AF65-F5344CB8AC3E}">
        <p14:creationId xmlns:p14="http://schemas.microsoft.com/office/powerpoint/2010/main" val="21244009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50</a:t>
            </a:fld>
            <a:endParaRPr lang="fr-FR" dirty="0"/>
          </a:p>
        </p:txBody>
      </p:sp>
    </p:spTree>
    <p:extLst>
      <p:ext uri="{BB962C8B-B14F-4D97-AF65-F5344CB8AC3E}">
        <p14:creationId xmlns:p14="http://schemas.microsoft.com/office/powerpoint/2010/main" val="2209711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6</a:t>
            </a:fld>
            <a:endParaRPr lang="fr-FR" dirty="0"/>
          </a:p>
        </p:txBody>
      </p:sp>
    </p:spTree>
    <p:extLst>
      <p:ext uri="{BB962C8B-B14F-4D97-AF65-F5344CB8AC3E}">
        <p14:creationId xmlns:p14="http://schemas.microsoft.com/office/powerpoint/2010/main" val="42392761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51</a:t>
            </a:fld>
            <a:endParaRPr lang="fr-FR" dirty="0"/>
          </a:p>
        </p:txBody>
      </p:sp>
    </p:spTree>
    <p:extLst>
      <p:ext uri="{BB962C8B-B14F-4D97-AF65-F5344CB8AC3E}">
        <p14:creationId xmlns:p14="http://schemas.microsoft.com/office/powerpoint/2010/main" val="35991742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52</a:t>
            </a:fld>
            <a:endParaRPr lang="fr-FR" dirty="0"/>
          </a:p>
        </p:txBody>
      </p:sp>
    </p:spTree>
    <p:extLst>
      <p:ext uri="{BB962C8B-B14F-4D97-AF65-F5344CB8AC3E}">
        <p14:creationId xmlns:p14="http://schemas.microsoft.com/office/powerpoint/2010/main" val="28303180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53</a:t>
            </a:fld>
            <a:endParaRPr lang="fr-FR" dirty="0"/>
          </a:p>
        </p:txBody>
      </p:sp>
    </p:spTree>
    <p:extLst>
      <p:ext uri="{BB962C8B-B14F-4D97-AF65-F5344CB8AC3E}">
        <p14:creationId xmlns:p14="http://schemas.microsoft.com/office/powerpoint/2010/main" val="17484421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54</a:t>
            </a:fld>
            <a:endParaRPr lang="fr-FR" dirty="0"/>
          </a:p>
        </p:txBody>
      </p:sp>
    </p:spTree>
    <p:extLst>
      <p:ext uri="{BB962C8B-B14F-4D97-AF65-F5344CB8AC3E}">
        <p14:creationId xmlns:p14="http://schemas.microsoft.com/office/powerpoint/2010/main" val="35394465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55</a:t>
            </a:fld>
            <a:endParaRPr lang="fr-FR" dirty="0"/>
          </a:p>
        </p:txBody>
      </p:sp>
    </p:spTree>
    <p:extLst>
      <p:ext uri="{BB962C8B-B14F-4D97-AF65-F5344CB8AC3E}">
        <p14:creationId xmlns:p14="http://schemas.microsoft.com/office/powerpoint/2010/main" val="22506508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56</a:t>
            </a:fld>
            <a:endParaRPr lang="fr-FR" dirty="0"/>
          </a:p>
        </p:txBody>
      </p:sp>
    </p:spTree>
    <p:extLst>
      <p:ext uri="{BB962C8B-B14F-4D97-AF65-F5344CB8AC3E}">
        <p14:creationId xmlns:p14="http://schemas.microsoft.com/office/powerpoint/2010/main" val="2224222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7</a:t>
            </a:fld>
            <a:endParaRPr lang="fr-FR" dirty="0"/>
          </a:p>
        </p:txBody>
      </p:sp>
    </p:spTree>
    <p:extLst>
      <p:ext uri="{BB962C8B-B14F-4D97-AF65-F5344CB8AC3E}">
        <p14:creationId xmlns:p14="http://schemas.microsoft.com/office/powerpoint/2010/main" val="1261243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8</a:t>
            </a:fld>
            <a:endParaRPr lang="fr-FR" dirty="0"/>
          </a:p>
        </p:txBody>
      </p:sp>
    </p:spTree>
    <p:extLst>
      <p:ext uri="{BB962C8B-B14F-4D97-AF65-F5344CB8AC3E}">
        <p14:creationId xmlns:p14="http://schemas.microsoft.com/office/powerpoint/2010/main" val="2222256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9</a:t>
            </a:fld>
            <a:endParaRPr lang="fr-FR" dirty="0"/>
          </a:p>
        </p:txBody>
      </p:sp>
    </p:spTree>
    <p:extLst>
      <p:ext uri="{BB962C8B-B14F-4D97-AF65-F5344CB8AC3E}">
        <p14:creationId xmlns:p14="http://schemas.microsoft.com/office/powerpoint/2010/main" val="1787251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10</a:t>
            </a:fld>
            <a:endParaRPr lang="fr-FR" dirty="0"/>
          </a:p>
        </p:txBody>
      </p:sp>
    </p:spTree>
    <p:extLst>
      <p:ext uri="{BB962C8B-B14F-4D97-AF65-F5344CB8AC3E}">
        <p14:creationId xmlns:p14="http://schemas.microsoft.com/office/powerpoint/2010/main" val="2984982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www.slidor.fr/" TargetMode="External"/><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1">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05B84A04-AE08-4F2A-8FCB-24ED92EA0C63}"/>
              </a:ext>
            </a:extLst>
          </p:cNvPr>
          <p:cNvSpPr>
            <a:spLocks noGrp="1"/>
          </p:cNvSpPr>
          <p:nvPr>
            <p:ph type="pic" sz="quarter" idx="10" hasCustomPrompt="1"/>
          </p:nvPr>
        </p:nvSpPr>
        <p:spPr>
          <a:xfrm>
            <a:off x="1806222" y="857250"/>
            <a:ext cx="2376488" cy="5143500"/>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6" name="Picture Placeholder 13">
            <a:extLst>
              <a:ext uri="{FF2B5EF4-FFF2-40B4-BE49-F238E27FC236}">
                <a16:creationId xmlns:a16="http://schemas.microsoft.com/office/drawing/2014/main" id="{293DB316-8BB8-4E5B-A3DE-E9BE6CC1D4CD}"/>
              </a:ext>
            </a:extLst>
          </p:cNvPr>
          <p:cNvSpPr>
            <a:spLocks noGrp="1"/>
          </p:cNvSpPr>
          <p:nvPr>
            <p:ph type="pic" sz="quarter" idx="11" hasCustomPrompt="1"/>
          </p:nvPr>
        </p:nvSpPr>
        <p:spPr>
          <a:xfrm>
            <a:off x="5591176" y="2233613"/>
            <a:ext cx="754661" cy="220662"/>
          </a:xfrm>
          <a:prstGeom prst="roundRect">
            <a:avLst/>
          </a:prstGeom>
          <a:solidFill>
            <a:schemeClr val="accent1"/>
          </a:solidFill>
        </p:spPr>
        <p:txBody>
          <a:bodyPr wrap="square" lIns="0" tIns="36000" rIns="0" bIns="0" anchor="t">
            <a:noAutofit/>
          </a:bodyPr>
          <a:lstStyle>
            <a:lvl1pPr marL="0" indent="0" algn="ctr">
              <a:buNone/>
              <a:defRPr sz="1000">
                <a:latin typeface="Arial" panose="020B0604020202020204" pitchFamily="34" charset="0"/>
              </a:defRPr>
            </a:lvl1pPr>
          </a:lstStyle>
          <a:p>
            <a:r>
              <a:rPr lang="fr-FR" dirty="0"/>
              <a:t>Logo</a:t>
            </a:r>
          </a:p>
        </p:txBody>
      </p:sp>
    </p:spTree>
    <p:extLst>
      <p:ext uri="{BB962C8B-B14F-4D97-AF65-F5344CB8AC3E}">
        <p14:creationId xmlns:p14="http://schemas.microsoft.com/office/powerpoint/2010/main" val="2498886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D Mockup Slide 3">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8FDA1EE-08F5-479E-A89D-494C2E221AF8}"/>
              </a:ext>
            </a:extLst>
          </p:cNvPr>
          <p:cNvSpPr>
            <a:spLocks noGrp="1"/>
          </p:cNvSpPr>
          <p:nvPr>
            <p:ph type="pic" sz="quarter" idx="10" hasCustomPrompt="1"/>
          </p:nvPr>
        </p:nvSpPr>
        <p:spPr>
          <a:xfrm rot="18720000">
            <a:off x="3699914" y="1599223"/>
            <a:ext cx="1877566" cy="7383780"/>
          </a:xfrm>
          <a:custGeom>
            <a:avLst/>
            <a:gdLst>
              <a:gd name="connsiteX0" fmla="*/ 249440 w 2528169"/>
              <a:gd name="connsiteY0" fmla="*/ 0 h 5511451"/>
              <a:gd name="connsiteX1" fmla="*/ 2276641 w 2528169"/>
              <a:gd name="connsiteY1" fmla="*/ 0 h 5511451"/>
              <a:gd name="connsiteX2" fmla="*/ 2374544 w 2528169"/>
              <a:gd name="connsiteY2" fmla="*/ 19766 h 5511451"/>
              <a:gd name="connsiteX3" fmla="*/ 2528169 w 2528169"/>
              <a:gd name="connsiteY3" fmla="*/ 251532 h 5511451"/>
              <a:gd name="connsiteX4" fmla="*/ 2528169 w 2528169"/>
              <a:gd name="connsiteY4" fmla="*/ 5259918 h 5511451"/>
              <a:gd name="connsiteX5" fmla="*/ 2276636 w 2528169"/>
              <a:gd name="connsiteY5" fmla="*/ 5511451 h 5511451"/>
              <a:gd name="connsiteX6" fmla="*/ 249445 w 2528169"/>
              <a:gd name="connsiteY6" fmla="*/ 5511451 h 5511451"/>
              <a:gd name="connsiteX7" fmla="*/ 3023 w 2528169"/>
              <a:gd name="connsiteY7" fmla="*/ 5310611 h 5511451"/>
              <a:gd name="connsiteX8" fmla="*/ 0 w 2528169"/>
              <a:gd name="connsiteY8" fmla="*/ 5280631 h 5511451"/>
              <a:gd name="connsiteX9" fmla="*/ 0 w 2528169"/>
              <a:gd name="connsiteY9" fmla="*/ 230820 h 5511451"/>
              <a:gd name="connsiteX10" fmla="*/ 3023 w 2528169"/>
              <a:gd name="connsiteY10" fmla="*/ 200839 h 5511451"/>
              <a:gd name="connsiteX11" fmla="*/ 151537 w 2528169"/>
              <a:gd name="connsiteY11" fmla="*/ 19766 h 551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8169" h="5511451">
                <a:moveTo>
                  <a:pt x="249440" y="0"/>
                </a:moveTo>
                <a:lnTo>
                  <a:pt x="2276641" y="0"/>
                </a:lnTo>
                <a:lnTo>
                  <a:pt x="2374544" y="19766"/>
                </a:lnTo>
                <a:cubicBezTo>
                  <a:pt x="2464823" y="57951"/>
                  <a:pt x="2528169" y="147344"/>
                  <a:pt x="2528169" y="251532"/>
                </a:cubicBezTo>
                <a:lnTo>
                  <a:pt x="2528169" y="5259918"/>
                </a:lnTo>
                <a:cubicBezTo>
                  <a:pt x="2528169" y="5398836"/>
                  <a:pt x="2415554" y="5511451"/>
                  <a:pt x="2276636" y="5511451"/>
                </a:cubicBezTo>
                <a:lnTo>
                  <a:pt x="249445" y="5511451"/>
                </a:lnTo>
                <a:cubicBezTo>
                  <a:pt x="127892" y="5511451"/>
                  <a:pt x="26477" y="5425230"/>
                  <a:pt x="3023" y="5310611"/>
                </a:cubicBezTo>
                <a:lnTo>
                  <a:pt x="0" y="5280631"/>
                </a:lnTo>
                <a:lnTo>
                  <a:pt x="0" y="230820"/>
                </a:lnTo>
                <a:lnTo>
                  <a:pt x="3023" y="200839"/>
                </a:lnTo>
                <a:cubicBezTo>
                  <a:pt x="19776" y="118968"/>
                  <a:pt x="76305" y="51586"/>
                  <a:pt x="151537" y="19766"/>
                </a:cubicBezTo>
                <a:close/>
              </a:path>
            </a:pathLst>
          </a:custGeom>
          <a:solidFill>
            <a:schemeClr val="accent1"/>
          </a:solidFill>
          <a:scene3d>
            <a:camera prst="perspectiveFront" fov="3000000">
              <a:rot lat="0" lon="18600000" rev="0"/>
            </a:camera>
            <a:lightRig rig="soft" dir="t"/>
          </a:scene3d>
        </p:spPr>
        <p:txBody>
          <a:bodyPr lIns="0" tIns="540000" rIns="0" bIns="0" anchor="t">
            <a:normAutofit/>
          </a:bodyPr>
          <a:lstStyle>
            <a:lvl1pPr>
              <a:defRPr lang="fr-FR" sz="1100" dirty="0">
                <a:solidFill>
                  <a:schemeClr val="tx1"/>
                </a:solidFill>
                <a:latin typeface="Arial" panose="020B0604020202020204" pitchFamily="34" charset="0"/>
                <a:cs typeface="Segoe UI Semibold" panose="020B0702040204020203" pitchFamily="34" charset="0"/>
              </a:defRPr>
            </a:lvl1pPr>
          </a:lstStyle>
          <a:p>
            <a:pPr marL="0" lvl="0" indent="0" algn="ctr">
              <a:lnSpc>
                <a:spcPct val="50000"/>
              </a:lnSpc>
              <a:buNone/>
            </a:pPr>
            <a:r>
              <a:rPr lang="fr-FR" dirty="0"/>
              <a:t>Insert </a:t>
            </a:r>
            <a:r>
              <a:rPr lang="fr-FR" dirty="0" err="1"/>
              <a:t>picture</a:t>
            </a:r>
            <a:endParaRPr lang="fr-FR" dirty="0"/>
          </a:p>
        </p:txBody>
      </p:sp>
    </p:spTree>
    <p:extLst>
      <p:ext uri="{BB962C8B-B14F-4D97-AF65-F5344CB8AC3E}">
        <p14:creationId xmlns:p14="http://schemas.microsoft.com/office/powerpoint/2010/main" val="3042300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vices Slide">
    <p:spTree>
      <p:nvGrpSpPr>
        <p:cNvPr id="1" name=""/>
        <p:cNvGrpSpPr/>
        <p:nvPr/>
      </p:nvGrpSpPr>
      <p:grpSpPr>
        <a:xfrm>
          <a:off x="0" y="0"/>
          <a:ext cx="0" cy="0"/>
          <a:chOff x="0" y="0"/>
          <a:chExt cx="0" cy="0"/>
        </a:xfrm>
      </p:grpSpPr>
      <p:sp>
        <p:nvSpPr>
          <p:cNvPr id="3" name="Picture Placeholder 50">
            <a:extLst>
              <a:ext uri="{FF2B5EF4-FFF2-40B4-BE49-F238E27FC236}">
                <a16:creationId xmlns:a16="http://schemas.microsoft.com/office/drawing/2014/main" id="{19537088-2C08-40DD-8327-B0748A9B3948}"/>
              </a:ext>
            </a:extLst>
          </p:cNvPr>
          <p:cNvSpPr>
            <a:spLocks noGrp="1"/>
          </p:cNvSpPr>
          <p:nvPr>
            <p:ph type="pic" sz="quarter" idx="12" hasCustomPrompt="1"/>
          </p:nvPr>
        </p:nvSpPr>
        <p:spPr>
          <a:xfrm>
            <a:off x="6602215" y="2083163"/>
            <a:ext cx="1537710" cy="3252616"/>
          </a:xfrm>
          <a:custGeom>
            <a:avLst/>
            <a:gdLst>
              <a:gd name="connsiteX0" fmla="*/ 1784276 w 2014020"/>
              <a:gd name="connsiteY0" fmla="*/ 93715 h 4243212"/>
              <a:gd name="connsiteX1" fmla="*/ 1719811 w 2014020"/>
              <a:gd name="connsiteY1" fmla="*/ 158180 h 4243212"/>
              <a:gd name="connsiteX2" fmla="*/ 1784276 w 2014020"/>
              <a:gd name="connsiteY2" fmla="*/ 222645 h 4243212"/>
              <a:gd name="connsiteX3" fmla="*/ 1848741 w 2014020"/>
              <a:gd name="connsiteY3" fmla="*/ 158180 h 4243212"/>
              <a:gd name="connsiteX4" fmla="*/ 1784276 w 2014020"/>
              <a:gd name="connsiteY4" fmla="*/ 93715 h 4243212"/>
              <a:gd name="connsiteX5" fmla="*/ 208048 w 2014020"/>
              <a:gd name="connsiteY5" fmla="*/ 0 h 4243212"/>
              <a:gd name="connsiteX6" fmla="*/ 1805972 w 2014020"/>
              <a:gd name="connsiteY6" fmla="*/ 0 h 4243212"/>
              <a:gd name="connsiteX7" fmla="*/ 2014020 w 2014020"/>
              <a:gd name="connsiteY7" fmla="*/ 208048 h 4243212"/>
              <a:gd name="connsiteX8" fmla="*/ 2014020 w 2014020"/>
              <a:gd name="connsiteY8" fmla="*/ 4035164 h 4243212"/>
              <a:gd name="connsiteX9" fmla="*/ 1805972 w 2014020"/>
              <a:gd name="connsiteY9" fmla="*/ 4243212 h 4243212"/>
              <a:gd name="connsiteX10" fmla="*/ 208048 w 2014020"/>
              <a:gd name="connsiteY10" fmla="*/ 4243212 h 4243212"/>
              <a:gd name="connsiteX11" fmla="*/ 0 w 2014020"/>
              <a:gd name="connsiteY11" fmla="*/ 4035164 h 4243212"/>
              <a:gd name="connsiteX12" fmla="*/ 0 w 2014020"/>
              <a:gd name="connsiteY12" fmla="*/ 208048 h 4243212"/>
              <a:gd name="connsiteX13" fmla="*/ 208048 w 2014020"/>
              <a:gd name="connsiteY13" fmla="*/ 0 h 424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14020" h="4243212">
                <a:moveTo>
                  <a:pt x="1784276" y="93715"/>
                </a:moveTo>
                <a:cubicBezTo>
                  <a:pt x="1748673" y="93715"/>
                  <a:pt x="1719811" y="122577"/>
                  <a:pt x="1719811" y="158180"/>
                </a:cubicBezTo>
                <a:cubicBezTo>
                  <a:pt x="1719811" y="193783"/>
                  <a:pt x="1748673" y="222645"/>
                  <a:pt x="1784276" y="222645"/>
                </a:cubicBezTo>
                <a:cubicBezTo>
                  <a:pt x="1819879" y="222645"/>
                  <a:pt x="1848741" y="193783"/>
                  <a:pt x="1848741" y="158180"/>
                </a:cubicBezTo>
                <a:cubicBezTo>
                  <a:pt x="1848741" y="122577"/>
                  <a:pt x="1819879" y="93715"/>
                  <a:pt x="1784276" y="93715"/>
                </a:cubicBezTo>
                <a:close/>
                <a:moveTo>
                  <a:pt x="208048" y="0"/>
                </a:moveTo>
                <a:lnTo>
                  <a:pt x="1805972" y="0"/>
                </a:lnTo>
                <a:cubicBezTo>
                  <a:pt x="1920874" y="0"/>
                  <a:pt x="2014020" y="93146"/>
                  <a:pt x="2014020" y="208048"/>
                </a:cubicBezTo>
                <a:lnTo>
                  <a:pt x="2014020" y="4035164"/>
                </a:lnTo>
                <a:cubicBezTo>
                  <a:pt x="2014020" y="4150066"/>
                  <a:pt x="1920874" y="4243212"/>
                  <a:pt x="1805972" y="4243212"/>
                </a:cubicBezTo>
                <a:lnTo>
                  <a:pt x="208048" y="4243212"/>
                </a:lnTo>
                <a:cubicBezTo>
                  <a:pt x="93146" y="4243212"/>
                  <a:pt x="0" y="4150066"/>
                  <a:pt x="0" y="4035164"/>
                </a:cubicBezTo>
                <a:lnTo>
                  <a:pt x="0" y="208048"/>
                </a:lnTo>
                <a:cubicBezTo>
                  <a:pt x="0" y="93146"/>
                  <a:pt x="93146" y="0"/>
                  <a:pt x="208048" y="0"/>
                </a:cubicBezTo>
                <a:close/>
              </a:path>
            </a:pathLst>
          </a:custGeom>
          <a:solidFill>
            <a:schemeClr val="accent1"/>
          </a:solidFill>
        </p:spPr>
        <p:txBody>
          <a:bodyPr tIns="252000"/>
          <a:lstStyle>
            <a:lvl1pPr marL="0" indent="0" algn="ctr" defTabSz="914400" rtl="0" eaLnBrk="1" latinLnBrk="0" hangingPunct="1">
              <a:lnSpc>
                <a:spcPct val="90000"/>
              </a:lnSpc>
              <a:spcBef>
                <a:spcPts val="1000"/>
              </a:spcBef>
              <a:buFont typeface="Arial" panose="020B0604020202020204" pitchFamily="34" charset="0"/>
              <a:buNone/>
              <a:defRPr lang="fr-FR" sz="1800" kern="1200" dirty="0">
                <a:solidFill>
                  <a:schemeClr val="tx1"/>
                </a:solidFill>
                <a:latin typeface="Arial" panose="020B0604020202020204" pitchFamily="34" charset="0"/>
                <a:ea typeface="+mn-ea"/>
                <a:cs typeface="+mn-cs"/>
              </a:defRPr>
            </a:lvl1pPr>
          </a:lstStyle>
          <a:p>
            <a:r>
              <a:rPr lang="fr-FR" dirty="0"/>
              <a:t>Insert </a:t>
            </a:r>
            <a:r>
              <a:rPr lang="fr-FR" dirty="0" err="1"/>
              <a:t>picture</a:t>
            </a:r>
            <a:endParaRPr lang="fr-FR" dirty="0"/>
          </a:p>
        </p:txBody>
      </p:sp>
      <p:sp>
        <p:nvSpPr>
          <p:cNvPr id="4" name="Picture Placeholder 52">
            <a:extLst>
              <a:ext uri="{FF2B5EF4-FFF2-40B4-BE49-F238E27FC236}">
                <a16:creationId xmlns:a16="http://schemas.microsoft.com/office/drawing/2014/main" id="{EF5342BF-7B84-4F5A-BBF6-8E0D19A13540}"/>
              </a:ext>
            </a:extLst>
          </p:cNvPr>
          <p:cNvSpPr>
            <a:spLocks noGrp="1"/>
          </p:cNvSpPr>
          <p:nvPr>
            <p:ph type="pic" sz="quarter" idx="13" hasCustomPrompt="1"/>
          </p:nvPr>
        </p:nvSpPr>
        <p:spPr>
          <a:xfrm>
            <a:off x="9106694" y="2093829"/>
            <a:ext cx="1558602" cy="3293838"/>
          </a:xfrm>
          <a:custGeom>
            <a:avLst/>
            <a:gdLst>
              <a:gd name="connsiteX0" fmla="*/ 1658827 w 2019989"/>
              <a:gd name="connsiteY0" fmla="*/ 77676 h 4271535"/>
              <a:gd name="connsiteX1" fmla="*/ 1591416 w 2019989"/>
              <a:gd name="connsiteY1" fmla="*/ 122359 h 4271535"/>
              <a:gd name="connsiteX2" fmla="*/ 1585667 w 2019989"/>
              <a:gd name="connsiteY2" fmla="*/ 150836 h 4271535"/>
              <a:gd name="connsiteX3" fmla="*/ 1585667 w 2019989"/>
              <a:gd name="connsiteY3" fmla="*/ 150835 h 4271535"/>
              <a:gd name="connsiteX4" fmla="*/ 1585667 w 2019989"/>
              <a:gd name="connsiteY4" fmla="*/ 150836 h 4271535"/>
              <a:gd name="connsiteX5" fmla="*/ 1585667 w 2019989"/>
              <a:gd name="connsiteY5" fmla="*/ 150836 h 4271535"/>
              <a:gd name="connsiteX6" fmla="*/ 1591416 w 2019989"/>
              <a:gd name="connsiteY6" fmla="*/ 179312 h 4271535"/>
              <a:gd name="connsiteX7" fmla="*/ 1658827 w 2019989"/>
              <a:gd name="connsiteY7" fmla="*/ 223995 h 4271535"/>
              <a:gd name="connsiteX8" fmla="*/ 1789238 w 2019989"/>
              <a:gd name="connsiteY8" fmla="*/ 223996 h 4271535"/>
              <a:gd name="connsiteX9" fmla="*/ 1789564 w 2019989"/>
              <a:gd name="connsiteY9" fmla="*/ 224131 h 4271535"/>
              <a:gd name="connsiteX10" fmla="*/ 1789890 w 2019989"/>
              <a:gd name="connsiteY10" fmla="*/ 223996 h 4271535"/>
              <a:gd name="connsiteX11" fmla="*/ 1850167 w 2019989"/>
              <a:gd name="connsiteY11" fmla="*/ 223996 h 4271535"/>
              <a:gd name="connsiteX12" fmla="*/ 1923327 w 2019989"/>
              <a:gd name="connsiteY12" fmla="*/ 150836 h 4271535"/>
              <a:gd name="connsiteX13" fmla="*/ 1923328 w 2019989"/>
              <a:gd name="connsiteY13" fmla="*/ 150836 h 4271535"/>
              <a:gd name="connsiteX14" fmla="*/ 1850168 w 2019989"/>
              <a:gd name="connsiteY14" fmla="*/ 77676 h 4271535"/>
              <a:gd name="connsiteX15" fmla="*/ 208665 w 2019989"/>
              <a:gd name="connsiteY15" fmla="*/ 0 h 4271535"/>
              <a:gd name="connsiteX16" fmla="*/ 1811324 w 2019989"/>
              <a:gd name="connsiteY16" fmla="*/ 0 h 4271535"/>
              <a:gd name="connsiteX17" fmla="*/ 2019989 w 2019989"/>
              <a:gd name="connsiteY17" fmla="*/ 209437 h 4271535"/>
              <a:gd name="connsiteX18" fmla="*/ 2019989 w 2019989"/>
              <a:gd name="connsiteY18" fmla="*/ 4062098 h 4271535"/>
              <a:gd name="connsiteX19" fmla="*/ 1811324 w 2019989"/>
              <a:gd name="connsiteY19" fmla="*/ 4271535 h 4271535"/>
              <a:gd name="connsiteX20" fmla="*/ 208665 w 2019989"/>
              <a:gd name="connsiteY20" fmla="*/ 4271535 h 4271535"/>
              <a:gd name="connsiteX21" fmla="*/ 0 w 2019989"/>
              <a:gd name="connsiteY21" fmla="*/ 4062098 h 4271535"/>
              <a:gd name="connsiteX22" fmla="*/ 0 w 2019989"/>
              <a:gd name="connsiteY22" fmla="*/ 209437 h 4271535"/>
              <a:gd name="connsiteX23" fmla="*/ 208665 w 2019989"/>
              <a:gd name="connsiteY23" fmla="*/ 0 h 427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19989" h="4271535">
                <a:moveTo>
                  <a:pt x="1658827" y="77676"/>
                </a:moveTo>
                <a:cubicBezTo>
                  <a:pt x="1628523" y="77676"/>
                  <a:pt x="1602523" y="96101"/>
                  <a:pt x="1591416" y="122359"/>
                </a:cubicBezTo>
                <a:lnTo>
                  <a:pt x="1585667" y="150836"/>
                </a:lnTo>
                <a:lnTo>
                  <a:pt x="1585667" y="150835"/>
                </a:lnTo>
                <a:lnTo>
                  <a:pt x="1585667" y="150836"/>
                </a:lnTo>
                <a:lnTo>
                  <a:pt x="1585667" y="150836"/>
                </a:lnTo>
                <a:lnTo>
                  <a:pt x="1591416" y="179312"/>
                </a:lnTo>
                <a:cubicBezTo>
                  <a:pt x="1602523" y="205570"/>
                  <a:pt x="1628523" y="223995"/>
                  <a:pt x="1658827" y="223995"/>
                </a:cubicBezTo>
                <a:lnTo>
                  <a:pt x="1789238" y="223996"/>
                </a:lnTo>
                <a:lnTo>
                  <a:pt x="1789564" y="224131"/>
                </a:lnTo>
                <a:lnTo>
                  <a:pt x="1789890" y="223996"/>
                </a:lnTo>
                <a:lnTo>
                  <a:pt x="1850167" y="223996"/>
                </a:lnTo>
                <a:cubicBezTo>
                  <a:pt x="1890572" y="223996"/>
                  <a:pt x="1923327" y="191241"/>
                  <a:pt x="1923327" y="150836"/>
                </a:cubicBezTo>
                <a:lnTo>
                  <a:pt x="1923328" y="150836"/>
                </a:lnTo>
                <a:cubicBezTo>
                  <a:pt x="1923328" y="110431"/>
                  <a:pt x="1890573" y="77676"/>
                  <a:pt x="1850168" y="77676"/>
                </a:cubicBezTo>
                <a:close/>
                <a:moveTo>
                  <a:pt x="208665" y="0"/>
                </a:moveTo>
                <a:lnTo>
                  <a:pt x="1811324" y="0"/>
                </a:lnTo>
                <a:cubicBezTo>
                  <a:pt x="1926567" y="0"/>
                  <a:pt x="2019989" y="93768"/>
                  <a:pt x="2019989" y="209437"/>
                </a:cubicBezTo>
                <a:lnTo>
                  <a:pt x="2019989" y="4062098"/>
                </a:lnTo>
                <a:cubicBezTo>
                  <a:pt x="2019989" y="4177767"/>
                  <a:pt x="1926567" y="4271535"/>
                  <a:pt x="1811324" y="4271535"/>
                </a:cubicBezTo>
                <a:lnTo>
                  <a:pt x="208665" y="4271535"/>
                </a:lnTo>
                <a:cubicBezTo>
                  <a:pt x="93422" y="4271535"/>
                  <a:pt x="0" y="4177767"/>
                  <a:pt x="0" y="4062098"/>
                </a:cubicBezTo>
                <a:lnTo>
                  <a:pt x="0" y="209437"/>
                </a:lnTo>
                <a:cubicBezTo>
                  <a:pt x="0" y="93768"/>
                  <a:pt x="93422" y="0"/>
                  <a:pt x="208665" y="0"/>
                </a:cubicBezTo>
                <a:close/>
              </a:path>
            </a:pathLst>
          </a:custGeom>
          <a:solidFill>
            <a:schemeClr val="accent1"/>
          </a:solidFill>
        </p:spPr>
        <p:txBody>
          <a:bodyPr tIns="252000"/>
          <a:lstStyle>
            <a:lvl1pPr marL="0" indent="0" algn="ctr" defTabSz="914400" rtl="0" eaLnBrk="1" latinLnBrk="0" hangingPunct="1">
              <a:lnSpc>
                <a:spcPct val="90000"/>
              </a:lnSpc>
              <a:spcBef>
                <a:spcPts val="1000"/>
              </a:spcBef>
              <a:buFont typeface="Arial" panose="020B0604020202020204" pitchFamily="34" charset="0"/>
              <a:buNone/>
              <a:defRPr lang="fr-FR" sz="1800" kern="1200" dirty="0">
                <a:solidFill>
                  <a:schemeClr val="tx1"/>
                </a:solidFill>
                <a:latin typeface="Arial" panose="020B0604020202020204" pitchFamily="34" charset="0"/>
                <a:ea typeface="+mn-ea"/>
                <a:cs typeface="+mn-cs"/>
              </a:defRPr>
            </a:lvl1pPr>
          </a:lstStyle>
          <a:p>
            <a:r>
              <a:rPr lang="fr-FR" dirty="0"/>
              <a:t>Insert </a:t>
            </a:r>
            <a:r>
              <a:rPr lang="fr-FR" dirty="0" err="1"/>
              <a:t>picture</a:t>
            </a:r>
            <a:endParaRPr lang="fr-FR" dirty="0"/>
          </a:p>
        </p:txBody>
      </p:sp>
      <p:sp>
        <p:nvSpPr>
          <p:cNvPr id="5" name="Picture Placeholder 54">
            <a:extLst>
              <a:ext uri="{FF2B5EF4-FFF2-40B4-BE49-F238E27FC236}">
                <a16:creationId xmlns:a16="http://schemas.microsoft.com/office/drawing/2014/main" id="{47E36813-127F-474C-990F-A2EF2ADA7DDF}"/>
              </a:ext>
            </a:extLst>
          </p:cNvPr>
          <p:cNvSpPr>
            <a:spLocks noGrp="1"/>
          </p:cNvSpPr>
          <p:nvPr>
            <p:ph type="pic" sz="quarter" idx="10" hasCustomPrompt="1"/>
          </p:nvPr>
        </p:nvSpPr>
        <p:spPr>
          <a:xfrm>
            <a:off x="4108450" y="2447925"/>
            <a:ext cx="1446678" cy="2586136"/>
          </a:xfrm>
          <a:prstGeom prst="rect">
            <a:avLst/>
          </a:prstGeom>
          <a:solidFill>
            <a:schemeClr val="accent1"/>
          </a:solidFill>
        </p:spPr>
        <p:txBody>
          <a:bodyPr tIns="252000"/>
          <a:lstStyle>
            <a:lvl1pPr marL="0" indent="0" algn="ctr">
              <a:buNone/>
              <a:defRPr sz="1800">
                <a:latin typeface="Arial" panose="020B0604020202020204" pitchFamily="34" charset="0"/>
              </a:defRPr>
            </a:lvl1pPr>
          </a:lstStyle>
          <a:p>
            <a:r>
              <a:rPr lang="fr-FR" dirty="0"/>
              <a:t>Insert </a:t>
            </a:r>
            <a:r>
              <a:rPr lang="fr-FR" dirty="0" err="1"/>
              <a:t>picture</a:t>
            </a:r>
            <a:endParaRPr lang="fr-FR" dirty="0"/>
          </a:p>
        </p:txBody>
      </p:sp>
      <p:sp>
        <p:nvSpPr>
          <p:cNvPr id="6" name="Picture Placeholder 56">
            <a:extLst>
              <a:ext uri="{FF2B5EF4-FFF2-40B4-BE49-F238E27FC236}">
                <a16:creationId xmlns:a16="http://schemas.microsoft.com/office/drawing/2014/main" id="{7A57136A-8576-442D-B332-7F0D79900E01}"/>
              </a:ext>
            </a:extLst>
          </p:cNvPr>
          <p:cNvSpPr>
            <a:spLocks noGrp="1"/>
          </p:cNvSpPr>
          <p:nvPr>
            <p:ph type="pic" sz="quarter" idx="11" hasCustomPrompt="1"/>
          </p:nvPr>
        </p:nvSpPr>
        <p:spPr>
          <a:xfrm>
            <a:off x="1624151" y="2136515"/>
            <a:ext cx="1382758" cy="3145152"/>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6311">
                <a:moveTo>
                  <a:pt x="0" y="256648"/>
                </a:moveTo>
                <a:cubicBezTo>
                  <a:pt x="0" y="121456"/>
                  <a:pt x="101975" y="14401"/>
                  <a:pt x="237167" y="9321"/>
                </a:cubicBezTo>
                <a:cubicBezTo>
                  <a:pt x="333052" y="-1632"/>
                  <a:pt x="444023" y="-4013"/>
                  <a:pt x="520700" y="8052"/>
                </a:cubicBezTo>
                <a:cubicBezTo>
                  <a:pt x="570707" y="42977"/>
                  <a:pt x="486568" y="204269"/>
                  <a:pt x="732790" y="189664"/>
                </a:cubicBezTo>
                <a:cubicBezTo>
                  <a:pt x="889925" y="194321"/>
                  <a:pt x="1103918" y="196755"/>
                  <a:pt x="1274918" y="194110"/>
                </a:cubicBezTo>
                <a:cubicBezTo>
                  <a:pt x="1445918" y="191466"/>
                  <a:pt x="1661739" y="204383"/>
                  <a:pt x="1758788" y="173797"/>
                </a:cubicBezTo>
                <a:cubicBezTo>
                  <a:pt x="1855837" y="143211"/>
                  <a:pt x="1797125" y="37475"/>
                  <a:pt x="1857213" y="10594"/>
                </a:cubicBezTo>
                <a:cubicBezTo>
                  <a:pt x="1896981" y="-1049"/>
                  <a:pt x="2008907" y="688"/>
                  <a:pt x="2133923" y="4245"/>
                </a:cubicBezTo>
                <a:cubicBezTo>
                  <a:pt x="2258939" y="7802"/>
                  <a:pt x="2366010" y="121456"/>
                  <a:pt x="2366010" y="256648"/>
                </a:cubicBezTo>
                <a:lnTo>
                  <a:pt x="2366010" y="4891524"/>
                </a:lnTo>
                <a:cubicBezTo>
                  <a:pt x="2366010" y="5026716"/>
                  <a:pt x="2256415" y="5136311"/>
                  <a:pt x="2121223" y="5136311"/>
                </a:cubicBezTo>
                <a:lnTo>
                  <a:pt x="244787" y="5136311"/>
                </a:lnTo>
                <a:cubicBezTo>
                  <a:pt x="109595" y="5136311"/>
                  <a:pt x="0" y="5026716"/>
                  <a:pt x="0" y="4891524"/>
                </a:cubicBezTo>
                <a:lnTo>
                  <a:pt x="0" y="256648"/>
                </a:lnTo>
                <a:close/>
              </a:path>
            </a:pathLst>
          </a:custGeom>
          <a:solidFill>
            <a:schemeClr val="accent1"/>
          </a:solidFill>
        </p:spPr>
        <p:txBody>
          <a:bodyPr tIns="252000"/>
          <a:lstStyle>
            <a:lvl1pPr marL="0" indent="0" algn="ctr" defTabSz="914400" rtl="0" eaLnBrk="1" latinLnBrk="0" hangingPunct="1">
              <a:lnSpc>
                <a:spcPct val="90000"/>
              </a:lnSpc>
              <a:spcBef>
                <a:spcPts val="1000"/>
              </a:spcBef>
              <a:buFont typeface="Arial" panose="020B0604020202020204" pitchFamily="34" charset="0"/>
              <a:buNone/>
              <a:defRPr lang="fr-FR" sz="1800" kern="1200" dirty="0">
                <a:solidFill>
                  <a:schemeClr val="tx1"/>
                </a:solidFill>
                <a:latin typeface="Arial" panose="020B0604020202020204" pitchFamily="34" charset="0"/>
                <a:ea typeface="+mn-ea"/>
                <a:cs typeface="+mn-cs"/>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24518064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mptyy">
    <p:spTree>
      <p:nvGrpSpPr>
        <p:cNvPr id="1" name=""/>
        <p:cNvGrpSpPr/>
        <p:nvPr/>
      </p:nvGrpSpPr>
      <p:grpSpPr>
        <a:xfrm>
          <a:off x="0" y="0"/>
          <a:ext cx="0" cy="0"/>
          <a:chOff x="0" y="0"/>
          <a:chExt cx="0" cy="0"/>
        </a:xfrm>
      </p:grpSpPr>
      <p:sp>
        <p:nvSpPr>
          <p:cNvPr id="131" name="Picture Placeholder 130">
            <a:extLst>
              <a:ext uri="{FF2B5EF4-FFF2-40B4-BE49-F238E27FC236}">
                <a16:creationId xmlns:a16="http://schemas.microsoft.com/office/drawing/2014/main" id="{FECF150B-77EA-4887-8E00-9D3E66A9F00F}"/>
              </a:ext>
            </a:extLst>
          </p:cNvPr>
          <p:cNvSpPr>
            <a:spLocks noGrp="1"/>
          </p:cNvSpPr>
          <p:nvPr>
            <p:ph type="pic" sz="quarter" idx="14" hasCustomPrompt="1"/>
          </p:nvPr>
        </p:nvSpPr>
        <p:spPr>
          <a:xfrm rot="900000">
            <a:off x="-217331" y="-741899"/>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32" name="Picture Placeholder 131">
            <a:extLst>
              <a:ext uri="{FF2B5EF4-FFF2-40B4-BE49-F238E27FC236}">
                <a16:creationId xmlns:a16="http://schemas.microsoft.com/office/drawing/2014/main" id="{566FBD37-2BA1-4A77-BF18-A1BB83740C45}"/>
              </a:ext>
            </a:extLst>
          </p:cNvPr>
          <p:cNvSpPr>
            <a:spLocks noGrp="1"/>
          </p:cNvSpPr>
          <p:nvPr>
            <p:ph type="pic" sz="quarter" idx="15" hasCustomPrompt="1"/>
          </p:nvPr>
        </p:nvSpPr>
        <p:spPr>
          <a:xfrm rot="900000">
            <a:off x="2765047" y="-925697"/>
            <a:ext cx="2400369" cy="5151050"/>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33" name="Picture Placeholder 132">
            <a:extLst>
              <a:ext uri="{FF2B5EF4-FFF2-40B4-BE49-F238E27FC236}">
                <a16:creationId xmlns:a16="http://schemas.microsoft.com/office/drawing/2014/main" id="{091996E3-EF2E-439C-A4C6-315C57ABCA38}"/>
              </a:ext>
            </a:extLst>
          </p:cNvPr>
          <p:cNvSpPr>
            <a:spLocks noGrp="1"/>
          </p:cNvSpPr>
          <p:nvPr>
            <p:ph type="pic" sz="quarter" idx="16" hasCustomPrompt="1"/>
          </p:nvPr>
        </p:nvSpPr>
        <p:spPr>
          <a:xfrm rot="900000">
            <a:off x="6337644" y="-3360203"/>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34" name="Picture Placeholder 133">
            <a:extLst>
              <a:ext uri="{FF2B5EF4-FFF2-40B4-BE49-F238E27FC236}">
                <a16:creationId xmlns:a16="http://schemas.microsoft.com/office/drawing/2014/main" id="{73745553-5B35-458A-B649-6F527B2F98EC}"/>
              </a:ext>
            </a:extLst>
          </p:cNvPr>
          <p:cNvSpPr>
            <a:spLocks noGrp="1"/>
          </p:cNvSpPr>
          <p:nvPr>
            <p:ph type="pic" sz="quarter" idx="17" hasCustomPrompt="1"/>
          </p:nvPr>
        </p:nvSpPr>
        <p:spPr>
          <a:xfrm rot="900000">
            <a:off x="9509993" y="-4313314"/>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35" name="Picture Placeholder 134">
            <a:extLst>
              <a:ext uri="{FF2B5EF4-FFF2-40B4-BE49-F238E27FC236}">
                <a16:creationId xmlns:a16="http://schemas.microsoft.com/office/drawing/2014/main" id="{882D6673-30FF-421B-B530-5F7BB9B1D01D}"/>
              </a:ext>
            </a:extLst>
          </p:cNvPr>
          <p:cNvSpPr>
            <a:spLocks noGrp="1"/>
          </p:cNvSpPr>
          <p:nvPr>
            <p:ph type="pic" sz="quarter" idx="18" hasCustomPrompt="1"/>
          </p:nvPr>
        </p:nvSpPr>
        <p:spPr>
          <a:xfrm rot="900000">
            <a:off x="12118344" y="-3103764"/>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36" name="Picture Placeholder 135">
            <a:extLst>
              <a:ext uri="{FF2B5EF4-FFF2-40B4-BE49-F238E27FC236}">
                <a16:creationId xmlns:a16="http://schemas.microsoft.com/office/drawing/2014/main" id="{1ADA94DF-EBA7-4F84-8914-37E65C61026F}"/>
              </a:ext>
            </a:extLst>
          </p:cNvPr>
          <p:cNvSpPr>
            <a:spLocks noGrp="1"/>
          </p:cNvSpPr>
          <p:nvPr>
            <p:ph type="pic" sz="quarter" idx="19" hasCustomPrompt="1"/>
          </p:nvPr>
        </p:nvSpPr>
        <p:spPr>
          <a:xfrm rot="900000">
            <a:off x="8082728" y="1105734"/>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37" name="Picture Placeholder 136">
            <a:extLst>
              <a:ext uri="{FF2B5EF4-FFF2-40B4-BE49-F238E27FC236}">
                <a16:creationId xmlns:a16="http://schemas.microsoft.com/office/drawing/2014/main" id="{6D2D7FA7-D8F6-4D5E-B8BD-826050092BCC}"/>
              </a:ext>
            </a:extLst>
          </p:cNvPr>
          <p:cNvSpPr>
            <a:spLocks noGrp="1"/>
          </p:cNvSpPr>
          <p:nvPr>
            <p:ph type="pic" sz="quarter" idx="20" hasCustomPrompt="1"/>
          </p:nvPr>
        </p:nvSpPr>
        <p:spPr>
          <a:xfrm rot="900000">
            <a:off x="10696035" y="2347646"/>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38" name="Picture Placeholder 137">
            <a:extLst>
              <a:ext uri="{FF2B5EF4-FFF2-40B4-BE49-F238E27FC236}">
                <a16:creationId xmlns:a16="http://schemas.microsoft.com/office/drawing/2014/main" id="{7A776046-573F-44DE-BD2C-3607CA3963F2}"/>
              </a:ext>
            </a:extLst>
          </p:cNvPr>
          <p:cNvSpPr>
            <a:spLocks noGrp="1"/>
          </p:cNvSpPr>
          <p:nvPr>
            <p:ph type="pic" sz="quarter" idx="21" hasCustomPrompt="1"/>
          </p:nvPr>
        </p:nvSpPr>
        <p:spPr>
          <a:xfrm rot="900000">
            <a:off x="4895863" y="2073357"/>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39" name="Picture Placeholder 138">
            <a:extLst>
              <a:ext uri="{FF2B5EF4-FFF2-40B4-BE49-F238E27FC236}">
                <a16:creationId xmlns:a16="http://schemas.microsoft.com/office/drawing/2014/main" id="{2A1E453A-CEFB-491F-B378-DCD5C533BC85}"/>
              </a:ext>
            </a:extLst>
          </p:cNvPr>
          <p:cNvSpPr>
            <a:spLocks noGrp="1"/>
          </p:cNvSpPr>
          <p:nvPr>
            <p:ph type="pic" sz="quarter" idx="22" hasCustomPrompt="1"/>
          </p:nvPr>
        </p:nvSpPr>
        <p:spPr>
          <a:xfrm rot="900000">
            <a:off x="1322548" y="4497376"/>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40" name="Picture Placeholder 139">
            <a:extLst>
              <a:ext uri="{FF2B5EF4-FFF2-40B4-BE49-F238E27FC236}">
                <a16:creationId xmlns:a16="http://schemas.microsoft.com/office/drawing/2014/main" id="{01EF79B2-1202-441F-93D1-93F0676AEBD2}"/>
              </a:ext>
            </a:extLst>
          </p:cNvPr>
          <p:cNvSpPr>
            <a:spLocks noGrp="1"/>
          </p:cNvSpPr>
          <p:nvPr>
            <p:ph type="pic" sz="quarter" idx="23" hasCustomPrompt="1"/>
          </p:nvPr>
        </p:nvSpPr>
        <p:spPr>
          <a:xfrm rot="900000">
            <a:off x="-1659111" y="4688978"/>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41" name="Picture Placeholder 140">
            <a:extLst>
              <a:ext uri="{FF2B5EF4-FFF2-40B4-BE49-F238E27FC236}">
                <a16:creationId xmlns:a16="http://schemas.microsoft.com/office/drawing/2014/main" id="{95D9DBE6-F4E3-4E22-91C7-3D4B2DDCCE29}"/>
              </a:ext>
            </a:extLst>
          </p:cNvPr>
          <p:cNvSpPr>
            <a:spLocks noGrp="1"/>
          </p:cNvSpPr>
          <p:nvPr>
            <p:ph type="pic" sz="quarter" idx="24" hasCustomPrompt="1"/>
          </p:nvPr>
        </p:nvSpPr>
        <p:spPr>
          <a:xfrm rot="900000">
            <a:off x="6640944" y="6539293"/>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3418458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104" name="Picture Placeholder 103">
            <a:extLst>
              <a:ext uri="{FF2B5EF4-FFF2-40B4-BE49-F238E27FC236}">
                <a16:creationId xmlns:a16="http://schemas.microsoft.com/office/drawing/2014/main" id="{EB6FC07A-3EED-46D1-8836-B04643806DC4}"/>
              </a:ext>
            </a:extLst>
          </p:cNvPr>
          <p:cNvSpPr>
            <a:spLocks noGrp="1"/>
          </p:cNvSpPr>
          <p:nvPr>
            <p:ph type="pic" sz="quarter" idx="10" hasCustomPrompt="1"/>
          </p:nvPr>
        </p:nvSpPr>
        <p:spPr>
          <a:xfrm>
            <a:off x="9529014" y="3115725"/>
            <a:ext cx="1199021" cy="2595070"/>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1200">
                <a:latin typeface="Arial" panose="020B0604020202020204" pitchFamily="34" charset="0"/>
              </a:defRPr>
            </a:lvl1pPr>
          </a:lstStyle>
          <a:p>
            <a:r>
              <a:rPr lang="fr-FR" dirty="0"/>
              <a:t>Insert </a:t>
            </a:r>
            <a:r>
              <a:rPr lang="fr-FR" dirty="0" err="1"/>
              <a:t>picture</a:t>
            </a:r>
            <a:endParaRPr lang="fr-FR" dirty="0"/>
          </a:p>
        </p:txBody>
      </p:sp>
      <p:sp>
        <p:nvSpPr>
          <p:cNvPr id="105" name="Picture Placeholder 104">
            <a:extLst>
              <a:ext uri="{FF2B5EF4-FFF2-40B4-BE49-F238E27FC236}">
                <a16:creationId xmlns:a16="http://schemas.microsoft.com/office/drawing/2014/main" id="{31EE06FA-6DBB-427B-8C16-78104D626C32}"/>
              </a:ext>
            </a:extLst>
          </p:cNvPr>
          <p:cNvSpPr>
            <a:spLocks noGrp="1"/>
          </p:cNvSpPr>
          <p:nvPr>
            <p:ph type="pic" sz="quarter" idx="11" hasCustomPrompt="1"/>
          </p:nvPr>
        </p:nvSpPr>
        <p:spPr>
          <a:xfrm>
            <a:off x="1463963" y="3115725"/>
            <a:ext cx="1199021" cy="2595070"/>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1200">
                <a:latin typeface="Arial" panose="020B0604020202020204" pitchFamily="34" charset="0"/>
              </a:defRPr>
            </a:lvl1pPr>
          </a:lstStyle>
          <a:p>
            <a:r>
              <a:rPr lang="fr-FR" dirty="0"/>
              <a:t>Insert </a:t>
            </a:r>
            <a:r>
              <a:rPr lang="fr-FR" dirty="0" err="1"/>
              <a:t>picture</a:t>
            </a:r>
            <a:endParaRPr lang="fr-FR" dirty="0"/>
          </a:p>
        </p:txBody>
      </p:sp>
      <p:sp>
        <p:nvSpPr>
          <p:cNvPr id="106" name="Picture Placeholder 105">
            <a:extLst>
              <a:ext uri="{FF2B5EF4-FFF2-40B4-BE49-F238E27FC236}">
                <a16:creationId xmlns:a16="http://schemas.microsoft.com/office/drawing/2014/main" id="{B7C818D4-3B28-4361-8D2F-8CBD17E44189}"/>
              </a:ext>
            </a:extLst>
          </p:cNvPr>
          <p:cNvSpPr>
            <a:spLocks noGrp="1"/>
          </p:cNvSpPr>
          <p:nvPr>
            <p:ph type="pic" sz="quarter" idx="12" hasCustomPrompt="1"/>
          </p:nvPr>
        </p:nvSpPr>
        <p:spPr>
          <a:xfrm>
            <a:off x="5496488" y="3115725"/>
            <a:ext cx="1199021" cy="2595070"/>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1200">
                <a:latin typeface="Arial" panose="020B0604020202020204" pitchFamily="34" charset="0"/>
              </a:defRPr>
            </a:lvl1pPr>
          </a:lstStyle>
          <a:p>
            <a:r>
              <a:rPr lang="fr-FR" dirty="0"/>
              <a:t>Insert </a:t>
            </a:r>
            <a:r>
              <a:rPr lang="fr-FR" dirty="0" err="1"/>
              <a:t>picture</a:t>
            </a:r>
            <a:endParaRPr lang="fr-FR" dirty="0"/>
          </a:p>
        </p:txBody>
      </p:sp>
      <p:sp>
        <p:nvSpPr>
          <p:cNvPr id="107" name="Picture Placeholder 106">
            <a:extLst>
              <a:ext uri="{FF2B5EF4-FFF2-40B4-BE49-F238E27FC236}">
                <a16:creationId xmlns:a16="http://schemas.microsoft.com/office/drawing/2014/main" id="{7400DAC4-4A0D-44AA-BB9F-9010A269BC99}"/>
              </a:ext>
            </a:extLst>
          </p:cNvPr>
          <p:cNvSpPr>
            <a:spLocks noGrp="1"/>
          </p:cNvSpPr>
          <p:nvPr>
            <p:ph type="pic" sz="quarter" idx="13" hasCustomPrompt="1"/>
          </p:nvPr>
        </p:nvSpPr>
        <p:spPr>
          <a:xfrm>
            <a:off x="3480640" y="2533492"/>
            <a:ext cx="1199021" cy="2595070"/>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1200">
                <a:latin typeface="Arial" panose="020B0604020202020204" pitchFamily="34" charset="0"/>
              </a:defRPr>
            </a:lvl1pPr>
          </a:lstStyle>
          <a:p>
            <a:r>
              <a:rPr lang="fr-FR" dirty="0"/>
              <a:t>Insert </a:t>
            </a:r>
            <a:r>
              <a:rPr lang="fr-FR" dirty="0" err="1"/>
              <a:t>picture</a:t>
            </a:r>
            <a:endParaRPr lang="fr-FR" dirty="0"/>
          </a:p>
        </p:txBody>
      </p:sp>
      <p:sp>
        <p:nvSpPr>
          <p:cNvPr id="108" name="Picture Placeholder 107">
            <a:extLst>
              <a:ext uri="{FF2B5EF4-FFF2-40B4-BE49-F238E27FC236}">
                <a16:creationId xmlns:a16="http://schemas.microsoft.com/office/drawing/2014/main" id="{D3444D8E-42E6-456A-8F7D-EF39576914D6}"/>
              </a:ext>
            </a:extLst>
          </p:cNvPr>
          <p:cNvSpPr>
            <a:spLocks noGrp="1"/>
          </p:cNvSpPr>
          <p:nvPr>
            <p:ph type="pic" sz="quarter" idx="14" hasCustomPrompt="1"/>
          </p:nvPr>
        </p:nvSpPr>
        <p:spPr>
          <a:xfrm>
            <a:off x="7512890" y="2533492"/>
            <a:ext cx="1199021" cy="2595070"/>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12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40848770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1AA9078A-D85C-41F4-B3EC-EC4130DB44F1}"/>
              </a:ext>
            </a:extLst>
          </p:cNvPr>
          <p:cNvSpPr>
            <a:spLocks noGrp="1"/>
          </p:cNvSpPr>
          <p:nvPr>
            <p:ph type="pic" sz="quarter" idx="12" hasCustomPrompt="1"/>
          </p:nvPr>
        </p:nvSpPr>
        <p:spPr>
          <a:xfrm>
            <a:off x="3694976" y="947660"/>
            <a:ext cx="6552804" cy="4918912"/>
          </a:xfrm>
          <a:custGeom>
            <a:avLst/>
            <a:gdLst>
              <a:gd name="connsiteX0" fmla="*/ 129810 w 6552804"/>
              <a:gd name="connsiteY0" fmla="*/ 0 h 4918912"/>
              <a:gd name="connsiteX1" fmla="*/ 6422994 w 6552804"/>
              <a:gd name="connsiteY1" fmla="*/ 0 h 4918912"/>
              <a:gd name="connsiteX2" fmla="*/ 6552804 w 6552804"/>
              <a:gd name="connsiteY2" fmla="*/ 129810 h 4918912"/>
              <a:gd name="connsiteX3" fmla="*/ 6552804 w 6552804"/>
              <a:gd name="connsiteY3" fmla="*/ 4789102 h 4918912"/>
              <a:gd name="connsiteX4" fmla="*/ 6422994 w 6552804"/>
              <a:gd name="connsiteY4" fmla="*/ 4918912 h 4918912"/>
              <a:gd name="connsiteX5" fmla="*/ 522911 w 6552804"/>
              <a:gd name="connsiteY5" fmla="*/ 4918912 h 4918912"/>
              <a:gd name="connsiteX6" fmla="*/ 522911 w 6552804"/>
              <a:gd name="connsiteY6" fmla="*/ 1297467 h 4918912"/>
              <a:gd name="connsiteX7" fmla="*/ 265250 w 6552804"/>
              <a:gd name="connsiteY7" fmla="*/ 1039806 h 4918912"/>
              <a:gd name="connsiteX8" fmla="*/ 0 w 6552804"/>
              <a:gd name="connsiteY8" fmla="*/ 1039806 h 4918912"/>
              <a:gd name="connsiteX9" fmla="*/ 0 w 6552804"/>
              <a:gd name="connsiteY9" fmla="*/ 129810 h 4918912"/>
              <a:gd name="connsiteX10" fmla="*/ 129810 w 6552804"/>
              <a:gd name="connsiteY10" fmla="*/ 0 h 491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2804" h="4918912">
                <a:moveTo>
                  <a:pt x="129810" y="0"/>
                </a:moveTo>
                <a:lnTo>
                  <a:pt x="6422994" y="0"/>
                </a:lnTo>
                <a:cubicBezTo>
                  <a:pt x="6494686" y="0"/>
                  <a:pt x="6552804" y="58118"/>
                  <a:pt x="6552804" y="129810"/>
                </a:cubicBezTo>
                <a:lnTo>
                  <a:pt x="6552804" y="4789102"/>
                </a:lnTo>
                <a:cubicBezTo>
                  <a:pt x="6552804" y="4860794"/>
                  <a:pt x="6494686" y="4918912"/>
                  <a:pt x="6422994" y="4918912"/>
                </a:cubicBezTo>
                <a:lnTo>
                  <a:pt x="522911" y="4918912"/>
                </a:lnTo>
                <a:lnTo>
                  <a:pt x="522911" y="1297467"/>
                </a:lnTo>
                <a:cubicBezTo>
                  <a:pt x="522911" y="1155165"/>
                  <a:pt x="407552" y="1039806"/>
                  <a:pt x="265250" y="1039806"/>
                </a:cubicBezTo>
                <a:lnTo>
                  <a:pt x="0" y="1039806"/>
                </a:lnTo>
                <a:lnTo>
                  <a:pt x="0" y="129810"/>
                </a:lnTo>
                <a:cubicBezTo>
                  <a:pt x="0" y="58118"/>
                  <a:pt x="58118" y="0"/>
                  <a:pt x="129810" y="0"/>
                </a:cubicBezTo>
                <a:close/>
              </a:path>
            </a:pathLst>
          </a:custGeom>
          <a:solidFill>
            <a:schemeClr val="accent1"/>
          </a:solidFill>
        </p:spPr>
        <p:txBody>
          <a:bodyPr wrap="square" tIns="252000" anchor="t">
            <a:noAutofit/>
          </a:bodyPr>
          <a:lstStyle>
            <a:lvl1pPr marL="0" indent="0" algn="ctr">
              <a:buNone/>
              <a:defRPr sz="1600">
                <a:latin typeface="Arial" panose="020B0604020202020204" pitchFamily="34" charset="0"/>
              </a:defRPr>
            </a:lvl1pPr>
          </a:lstStyle>
          <a:p>
            <a:r>
              <a:rPr lang="fr-FR" dirty="0"/>
              <a:t>Insert </a:t>
            </a:r>
            <a:r>
              <a:rPr lang="fr-FR" dirty="0" err="1"/>
              <a:t>picture</a:t>
            </a:r>
            <a:endParaRPr lang="fr-FR" dirty="0"/>
          </a:p>
        </p:txBody>
      </p:sp>
      <p:sp>
        <p:nvSpPr>
          <p:cNvPr id="20" name="Picture Placeholder 19">
            <a:extLst>
              <a:ext uri="{FF2B5EF4-FFF2-40B4-BE49-F238E27FC236}">
                <a16:creationId xmlns:a16="http://schemas.microsoft.com/office/drawing/2014/main" id="{0D6AD3FB-F786-4F0D-8B7C-59007505234D}"/>
              </a:ext>
            </a:extLst>
          </p:cNvPr>
          <p:cNvSpPr>
            <a:spLocks noGrp="1"/>
          </p:cNvSpPr>
          <p:nvPr>
            <p:ph type="pic" sz="quarter" idx="11" hasCustomPrompt="1"/>
          </p:nvPr>
        </p:nvSpPr>
        <p:spPr>
          <a:xfrm>
            <a:off x="1819645" y="2096051"/>
            <a:ext cx="2288996" cy="4958824"/>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12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10336410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63" name="Picture Placeholder 62">
            <a:extLst>
              <a:ext uri="{FF2B5EF4-FFF2-40B4-BE49-F238E27FC236}">
                <a16:creationId xmlns:a16="http://schemas.microsoft.com/office/drawing/2014/main" id="{5F7A1BD5-6457-45E0-A708-4A1BBE749033}"/>
              </a:ext>
            </a:extLst>
          </p:cNvPr>
          <p:cNvSpPr>
            <a:spLocks noGrp="1"/>
          </p:cNvSpPr>
          <p:nvPr>
            <p:ph type="pic" sz="quarter" idx="12" hasCustomPrompt="1"/>
          </p:nvPr>
        </p:nvSpPr>
        <p:spPr>
          <a:xfrm>
            <a:off x="3907149" y="2303227"/>
            <a:ext cx="5760000" cy="3232954"/>
          </a:xfrm>
          <a:custGeom>
            <a:avLst/>
            <a:gdLst>
              <a:gd name="connsiteX0" fmla="*/ 85318 w 5760000"/>
              <a:gd name="connsiteY0" fmla="*/ 0 h 3232954"/>
              <a:gd name="connsiteX1" fmla="*/ 5674682 w 5760000"/>
              <a:gd name="connsiteY1" fmla="*/ 0 h 3232954"/>
              <a:gd name="connsiteX2" fmla="*/ 5760000 w 5760000"/>
              <a:gd name="connsiteY2" fmla="*/ 85318 h 3232954"/>
              <a:gd name="connsiteX3" fmla="*/ 5760000 w 5760000"/>
              <a:gd name="connsiteY3" fmla="*/ 1364550 h 3232954"/>
              <a:gd name="connsiteX4" fmla="*/ 5665047 w 5760000"/>
              <a:gd name="connsiteY4" fmla="*/ 1364550 h 3232954"/>
              <a:gd name="connsiteX5" fmla="*/ 5529270 w 5760000"/>
              <a:gd name="connsiteY5" fmla="*/ 1500327 h 3232954"/>
              <a:gd name="connsiteX6" fmla="*/ 5529270 w 5760000"/>
              <a:gd name="connsiteY6" fmla="*/ 3232954 h 3232954"/>
              <a:gd name="connsiteX7" fmla="*/ 1340988 w 5760000"/>
              <a:gd name="connsiteY7" fmla="*/ 3232954 h 3232954"/>
              <a:gd name="connsiteX8" fmla="*/ 1340988 w 5760000"/>
              <a:gd name="connsiteY8" fmla="*/ 990681 h 3232954"/>
              <a:gd name="connsiteX9" fmla="*/ 1145754 w 5760000"/>
              <a:gd name="connsiteY9" fmla="*/ 795447 h 3232954"/>
              <a:gd name="connsiteX10" fmla="*/ 0 w 5760000"/>
              <a:gd name="connsiteY10" fmla="*/ 795447 h 3232954"/>
              <a:gd name="connsiteX11" fmla="*/ 0 w 5760000"/>
              <a:gd name="connsiteY11" fmla="*/ 85318 h 3232954"/>
              <a:gd name="connsiteX12" fmla="*/ 85318 w 5760000"/>
              <a:gd name="connsiteY12" fmla="*/ 0 h 3232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60000" h="3232954">
                <a:moveTo>
                  <a:pt x="85318" y="0"/>
                </a:moveTo>
                <a:lnTo>
                  <a:pt x="5674682" y="0"/>
                </a:lnTo>
                <a:cubicBezTo>
                  <a:pt x="5721802" y="0"/>
                  <a:pt x="5760000" y="38198"/>
                  <a:pt x="5760000" y="85318"/>
                </a:cubicBezTo>
                <a:lnTo>
                  <a:pt x="5760000" y="1364550"/>
                </a:lnTo>
                <a:lnTo>
                  <a:pt x="5665047" y="1364550"/>
                </a:lnTo>
                <a:cubicBezTo>
                  <a:pt x="5590059" y="1364550"/>
                  <a:pt x="5529270" y="1425339"/>
                  <a:pt x="5529270" y="1500327"/>
                </a:cubicBezTo>
                <a:lnTo>
                  <a:pt x="5529270" y="3232954"/>
                </a:lnTo>
                <a:lnTo>
                  <a:pt x="1340988" y="3232954"/>
                </a:lnTo>
                <a:lnTo>
                  <a:pt x="1340988" y="990681"/>
                </a:lnTo>
                <a:cubicBezTo>
                  <a:pt x="1340988" y="882856"/>
                  <a:pt x="1253579" y="795447"/>
                  <a:pt x="1145754" y="795447"/>
                </a:cubicBezTo>
                <a:lnTo>
                  <a:pt x="0" y="795447"/>
                </a:lnTo>
                <a:lnTo>
                  <a:pt x="0" y="85318"/>
                </a:lnTo>
                <a:cubicBezTo>
                  <a:pt x="0" y="38198"/>
                  <a:pt x="38198" y="0"/>
                  <a:pt x="85318" y="0"/>
                </a:cubicBezTo>
                <a:close/>
              </a:path>
            </a:pathLst>
          </a:custGeom>
          <a:solidFill>
            <a:schemeClr val="accent1"/>
          </a:solidFill>
        </p:spPr>
        <p:txBody>
          <a:bodyPr wrap="square" tIns="252000" anchor="t">
            <a:noAutofit/>
          </a:bodyPr>
          <a:lstStyle>
            <a:lvl1pPr marL="0" indent="0" algn="ctr">
              <a:buNone/>
              <a:defRPr sz="1800">
                <a:latin typeface="Arial" panose="020B0604020202020204" pitchFamily="34" charset="0"/>
              </a:defRPr>
            </a:lvl1pPr>
          </a:lstStyle>
          <a:p>
            <a:r>
              <a:rPr lang="fr-FR" dirty="0"/>
              <a:t>Insert </a:t>
            </a:r>
            <a:r>
              <a:rPr lang="fr-FR" dirty="0" err="1"/>
              <a:t>picture</a:t>
            </a:r>
            <a:endParaRPr lang="fr-FR" dirty="0"/>
          </a:p>
        </p:txBody>
      </p:sp>
      <p:sp>
        <p:nvSpPr>
          <p:cNvPr id="31" name="Picture Placeholder 30">
            <a:extLst>
              <a:ext uri="{FF2B5EF4-FFF2-40B4-BE49-F238E27FC236}">
                <a16:creationId xmlns:a16="http://schemas.microsoft.com/office/drawing/2014/main" id="{CC8CE266-3DEB-4C78-BCDA-C78BFAF071FF}"/>
              </a:ext>
            </a:extLst>
          </p:cNvPr>
          <p:cNvSpPr>
            <a:spLocks noGrp="1"/>
          </p:cNvSpPr>
          <p:nvPr>
            <p:ph type="pic" sz="quarter" idx="10" hasCustomPrompt="1"/>
          </p:nvPr>
        </p:nvSpPr>
        <p:spPr>
          <a:xfrm>
            <a:off x="9488168" y="3725213"/>
            <a:ext cx="1084260" cy="2346690"/>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1200">
                <a:latin typeface="Arial" panose="020B0604020202020204" pitchFamily="34" charset="0"/>
              </a:defRPr>
            </a:lvl1pPr>
          </a:lstStyle>
          <a:p>
            <a:r>
              <a:rPr lang="fr-FR" dirty="0"/>
              <a:t>Insert </a:t>
            </a:r>
            <a:r>
              <a:rPr lang="fr-FR" dirty="0" err="1"/>
              <a:t>picture</a:t>
            </a:r>
            <a:endParaRPr lang="fr-FR" dirty="0"/>
          </a:p>
        </p:txBody>
      </p:sp>
      <p:sp>
        <p:nvSpPr>
          <p:cNvPr id="32" name="Picture Placeholder 31">
            <a:extLst>
              <a:ext uri="{FF2B5EF4-FFF2-40B4-BE49-F238E27FC236}">
                <a16:creationId xmlns:a16="http://schemas.microsoft.com/office/drawing/2014/main" id="{DAF32B45-098D-4B25-A23F-92B38466B0C9}"/>
              </a:ext>
            </a:extLst>
          </p:cNvPr>
          <p:cNvSpPr>
            <a:spLocks noGrp="1"/>
          </p:cNvSpPr>
          <p:nvPr>
            <p:ph type="pic" sz="quarter" idx="11" hasCustomPrompt="1"/>
          </p:nvPr>
        </p:nvSpPr>
        <p:spPr>
          <a:xfrm>
            <a:off x="1445629" y="3244730"/>
            <a:ext cx="3648203" cy="2738552"/>
          </a:xfrm>
          <a:prstGeom prst="roundRect">
            <a:avLst>
              <a:gd name="adj" fmla="val 2639"/>
            </a:avLst>
          </a:prstGeom>
          <a:solidFill>
            <a:schemeClr val="accent1"/>
          </a:solidFill>
        </p:spPr>
        <p:txBody>
          <a:bodyPr wrap="square" tIns="252000" anchor="t">
            <a:noAutofit/>
          </a:bodyPr>
          <a:lstStyle>
            <a:lvl1pPr marL="0" indent="0" algn="ctr">
              <a:buNone/>
              <a:defRPr sz="16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19687969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84" name="Picture Placeholder 83">
            <a:extLst>
              <a:ext uri="{FF2B5EF4-FFF2-40B4-BE49-F238E27FC236}">
                <a16:creationId xmlns:a16="http://schemas.microsoft.com/office/drawing/2014/main" id="{EBDDB84D-2CA4-4525-A778-166ABD0F2B28}"/>
              </a:ext>
            </a:extLst>
          </p:cNvPr>
          <p:cNvSpPr>
            <a:spLocks noGrp="1"/>
          </p:cNvSpPr>
          <p:nvPr>
            <p:ph type="pic" sz="quarter" idx="12" hasCustomPrompt="1"/>
          </p:nvPr>
        </p:nvSpPr>
        <p:spPr>
          <a:xfrm>
            <a:off x="3907149" y="1931074"/>
            <a:ext cx="6401180" cy="3592833"/>
          </a:xfrm>
          <a:custGeom>
            <a:avLst/>
            <a:gdLst>
              <a:gd name="connsiteX0" fmla="*/ 94815 w 6401180"/>
              <a:gd name="connsiteY0" fmla="*/ 0 h 3592833"/>
              <a:gd name="connsiteX1" fmla="*/ 6306365 w 6401180"/>
              <a:gd name="connsiteY1" fmla="*/ 0 h 3592833"/>
              <a:gd name="connsiteX2" fmla="*/ 6401180 w 6401180"/>
              <a:gd name="connsiteY2" fmla="*/ 94815 h 3592833"/>
              <a:gd name="connsiteX3" fmla="*/ 6401180 w 6401180"/>
              <a:gd name="connsiteY3" fmla="*/ 1495216 h 3592833"/>
              <a:gd name="connsiteX4" fmla="*/ 6080579 w 6401180"/>
              <a:gd name="connsiteY4" fmla="*/ 1495216 h 3592833"/>
              <a:gd name="connsiteX5" fmla="*/ 5943322 w 6401180"/>
              <a:gd name="connsiteY5" fmla="*/ 1632473 h 3592833"/>
              <a:gd name="connsiteX6" fmla="*/ 5943322 w 6401180"/>
              <a:gd name="connsiteY6" fmla="*/ 3592833 h 3592833"/>
              <a:gd name="connsiteX7" fmla="*/ 1493005 w 6401180"/>
              <a:gd name="connsiteY7" fmla="*/ 3592833 h 3592833"/>
              <a:gd name="connsiteX8" fmla="*/ 1493005 w 6401180"/>
              <a:gd name="connsiteY8" fmla="*/ 1090363 h 3592833"/>
              <a:gd name="connsiteX9" fmla="*/ 1270511 w 6401180"/>
              <a:gd name="connsiteY9" fmla="*/ 867869 h 3592833"/>
              <a:gd name="connsiteX10" fmla="*/ 0 w 6401180"/>
              <a:gd name="connsiteY10" fmla="*/ 867869 h 3592833"/>
              <a:gd name="connsiteX11" fmla="*/ 0 w 6401180"/>
              <a:gd name="connsiteY11" fmla="*/ 94815 h 3592833"/>
              <a:gd name="connsiteX12" fmla="*/ 94815 w 6401180"/>
              <a:gd name="connsiteY12" fmla="*/ 0 h 359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01180" h="3592833">
                <a:moveTo>
                  <a:pt x="94815" y="0"/>
                </a:moveTo>
                <a:lnTo>
                  <a:pt x="6306365" y="0"/>
                </a:lnTo>
                <a:cubicBezTo>
                  <a:pt x="6358730" y="0"/>
                  <a:pt x="6401180" y="42450"/>
                  <a:pt x="6401180" y="94815"/>
                </a:cubicBezTo>
                <a:lnTo>
                  <a:pt x="6401180" y="1495216"/>
                </a:lnTo>
                <a:lnTo>
                  <a:pt x="6080579" y="1495216"/>
                </a:lnTo>
                <a:cubicBezTo>
                  <a:pt x="6004774" y="1495216"/>
                  <a:pt x="5943322" y="1556668"/>
                  <a:pt x="5943322" y="1632473"/>
                </a:cubicBezTo>
                <a:lnTo>
                  <a:pt x="5943322" y="3592833"/>
                </a:lnTo>
                <a:lnTo>
                  <a:pt x="1493005" y="3592833"/>
                </a:lnTo>
                <a:lnTo>
                  <a:pt x="1493005" y="1090363"/>
                </a:lnTo>
                <a:cubicBezTo>
                  <a:pt x="1493005" y="967483"/>
                  <a:pt x="1393391" y="867869"/>
                  <a:pt x="1270511" y="867869"/>
                </a:cubicBezTo>
                <a:lnTo>
                  <a:pt x="0" y="867869"/>
                </a:lnTo>
                <a:lnTo>
                  <a:pt x="0" y="94815"/>
                </a:lnTo>
                <a:cubicBezTo>
                  <a:pt x="0" y="42450"/>
                  <a:pt x="42450" y="0"/>
                  <a:pt x="94815" y="0"/>
                </a:cubicBezTo>
                <a:close/>
              </a:path>
            </a:pathLst>
          </a:custGeom>
          <a:solidFill>
            <a:schemeClr val="accent1"/>
          </a:solidFill>
        </p:spPr>
        <p:txBody>
          <a:bodyPr wrap="square" tIns="252000" anchor="t">
            <a:noAutofit/>
          </a:bodyPr>
          <a:lstStyle>
            <a:lvl1pPr marL="0" indent="0" algn="ctr">
              <a:buNone/>
              <a:defRPr sz="1800">
                <a:latin typeface="Arial" panose="020B0604020202020204" pitchFamily="34" charset="0"/>
              </a:defRPr>
            </a:lvl1pPr>
          </a:lstStyle>
          <a:p>
            <a:r>
              <a:rPr lang="fr-FR" dirty="0"/>
              <a:t>Insert </a:t>
            </a:r>
            <a:r>
              <a:rPr lang="fr-FR" dirty="0" err="1"/>
              <a:t>picture</a:t>
            </a:r>
            <a:endParaRPr lang="fr-FR" dirty="0"/>
          </a:p>
        </p:txBody>
      </p:sp>
      <p:sp>
        <p:nvSpPr>
          <p:cNvPr id="32" name="Picture Placeholder 31">
            <a:extLst>
              <a:ext uri="{FF2B5EF4-FFF2-40B4-BE49-F238E27FC236}">
                <a16:creationId xmlns:a16="http://schemas.microsoft.com/office/drawing/2014/main" id="{B8B0B69C-E7C6-4299-9441-F3B2EF1DCAF3}"/>
              </a:ext>
            </a:extLst>
          </p:cNvPr>
          <p:cNvSpPr>
            <a:spLocks noGrp="1"/>
          </p:cNvSpPr>
          <p:nvPr>
            <p:ph type="pic" sz="quarter" idx="10" hasCustomPrompt="1"/>
          </p:nvPr>
        </p:nvSpPr>
        <p:spPr>
          <a:xfrm>
            <a:off x="9910859" y="3479214"/>
            <a:ext cx="1199021" cy="2595070"/>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1200">
                <a:latin typeface="Arial" panose="020B0604020202020204" pitchFamily="34" charset="0"/>
              </a:defRPr>
            </a:lvl1pPr>
          </a:lstStyle>
          <a:p>
            <a:r>
              <a:rPr lang="fr-FR" dirty="0"/>
              <a:t>Insert </a:t>
            </a:r>
            <a:r>
              <a:rPr lang="fr-FR" dirty="0" err="1"/>
              <a:t>picture</a:t>
            </a:r>
            <a:endParaRPr lang="fr-FR" dirty="0"/>
          </a:p>
        </p:txBody>
      </p:sp>
      <p:sp>
        <p:nvSpPr>
          <p:cNvPr id="33" name="Picture Placeholder 32">
            <a:extLst>
              <a:ext uri="{FF2B5EF4-FFF2-40B4-BE49-F238E27FC236}">
                <a16:creationId xmlns:a16="http://schemas.microsoft.com/office/drawing/2014/main" id="{021E564A-78DE-4046-BBDA-5F5CBACCA9EA}"/>
              </a:ext>
            </a:extLst>
          </p:cNvPr>
          <p:cNvSpPr>
            <a:spLocks noGrp="1"/>
          </p:cNvSpPr>
          <p:nvPr>
            <p:ph type="pic" sz="quarter" idx="11" hasCustomPrompt="1"/>
          </p:nvPr>
        </p:nvSpPr>
        <p:spPr>
          <a:xfrm>
            <a:off x="1210803" y="2959122"/>
            <a:ext cx="4028680" cy="3024160"/>
          </a:xfrm>
          <a:prstGeom prst="roundRect">
            <a:avLst>
              <a:gd name="adj" fmla="val 2639"/>
            </a:avLst>
          </a:prstGeom>
          <a:solidFill>
            <a:schemeClr val="accent1"/>
          </a:solidFill>
        </p:spPr>
        <p:txBody>
          <a:bodyPr wrap="square" tIns="252000" anchor="t">
            <a:noAutofit/>
          </a:bodyPr>
          <a:lstStyle>
            <a:lvl1pPr marL="0" indent="0" algn="ctr">
              <a:buNone/>
              <a:defRPr sz="16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21302681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D3812C0B-395E-4482-B7D1-2C0674084C32}"/>
              </a:ext>
            </a:extLst>
          </p:cNvPr>
          <p:cNvSpPr>
            <a:spLocks noGrp="1"/>
          </p:cNvSpPr>
          <p:nvPr>
            <p:ph type="pic" sz="quarter" idx="10" hasCustomPrompt="1"/>
          </p:nvPr>
        </p:nvSpPr>
        <p:spPr>
          <a:xfrm>
            <a:off x="1412244" y="1475466"/>
            <a:ext cx="3567860" cy="7722000"/>
          </a:xfrm>
          <a:prstGeom prst="roundRect">
            <a:avLst>
              <a:gd name="adj" fmla="val 8124"/>
            </a:avLst>
          </a:prstGeom>
          <a:solidFill>
            <a:schemeClr val="accent1"/>
          </a:solidFill>
        </p:spPr>
        <p:txBody>
          <a:bodyPr wrap="square" tIns="252000" anchor="t">
            <a:noAutofit/>
          </a:bodyPr>
          <a:lstStyle>
            <a:lvl1pPr marL="0" indent="0" algn="ctr">
              <a:buNone/>
              <a:defRPr sz="24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8859191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2F1DAC9-A543-4E59-BBF4-96F3B293B982}"/>
              </a:ext>
            </a:extLst>
          </p:cNvPr>
          <p:cNvSpPr>
            <a:spLocks noGrp="1"/>
          </p:cNvSpPr>
          <p:nvPr>
            <p:ph type="pic" sz="quarter" idx="10" hasCustomPrompt="1"/>
          </p:nvPr>
        </p:nvSpPr>
        <p:spPr>
          <a:xfrm>
            <a:off x="3718123" y="4122552"/>
            <a:ext cx="4757146" cy="10296000"/>
          </a:xfrm>
          <a:prstGeom prst="roundRect">
            <a:avLst>
              <a:gd name="adj" fmla="val 8124"/>
            </a:avLst>
          </a:prstGeom>
          <a:solidFill>
            <a:schemeClr val="accent1"/>
          </a:solidFill>
        </p:spPr>
        <p:txBody>
          <a:bodyPr wrap="square" tIns="252000" anchor="t">
            <a:noAutofit/>
          </a:bodyPr>
          <a:lstStyle>
            <a:lvl1pPr marL="0" indent="0" algn="ctr">
              <a:buNone/>
              <a:defRPr sz="24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13355778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4" name="Picture Placeholder 21">
            <a:extLst>
              <a:ext uri="{FF2B5EF4-FFF2-40B4-BE49-F238E27FC236}">
                <a16:creationId xmlns:a16="http://schemas.microsoft.com/office/drawing/2014/main" id="{F5316089-DF4A-48B1-9B8D-5299B0913DC7}"/>
              </a:ext>
            </a:extLst>
          </p:cNvPr>
          <p:cNvSpPr>
            <a:spLocks noGrp="1"/>
          </p:cNvSpPr>
          <p:nvPr>
            <p:ph type="pic" sz="quarter" idx="12" hasCustomPrompt="1"/>
          </p:nvPr>
        </p:nvSpPr>
        <p:spPr>
          <a:xfrm>
            <a:off x="7602278" y="4137383"/>
            <a:ext cx="3446722" cy="1558158"/>
          </a:xfrm>
          <a:prstGeom prst="roundRect">
            <a:avLst>
              <a:gd name="adj" fmla="val 8124"/>
            </a:avLst>
          </a:prstGeom>
          <a:solidFill>
            <a:schemeClr val="accent1"/>
          </a:solidFill>
        </p:spPr>
        <p:txBody>
          <a:bodyPr wrap="square" tIns="252000" anchor="t">
            <a:noAutofit/>
          </a:bodyPr>
          <a:lstStyle>
            <a:lvl1pPr marL="0" indent="0" algn="ctr">
              <a:buNone/>
              <a:defRPr sz="1800">
                <a:latin typeface="Arial" panose="020B0604020202020204" pitchFamily="34" charset="0"/>
              </a:defRPr>
            </a:lvl1pPr>
          </a:lstStyle>
          <a:p>
            <a:r>
              <a:rPr lang="fr-FR" dirty="0"/>
              <a:t>Insert </a:t>
            </a:r>
            <a:r>
              <a:rPr lang="fr-FR" dirty="0" err="1"/>
              <a:t>picture</a:t>
            </a:r>
            <a:endParaRPr lang="fr-FR" dirty="0"/>
          </a:p>
        </p:txBody>
      </p:sp>
      <p:sp>
        <p:nvSpPr>
          <p:cNvPr id="32" name="Picture Placeholder 31">
            <a:extLst>
              <a:ext uri="{FF2B5EF4-FFF2-40B4-BE49-F238E27FC236}">
                <a16:creationId xmlns:a16="http://schemas.microsoft.com/office/drawing/2014/main" id="{C202F225-B9FD-448B-889D-8F12F0078F6D}"/>
              </a:ext>
            </a:extLst>
          </p:cNvPr>
          <p:cNvSpPr>
            <a:spLocks noGrp="1"/>
          </p:cNvSpPr>
          <p:nvPr>
            <p:ph type="pic" sz="quarter" idx="10" hasCustomPrompt="1"/>
          </p:nvPr>
        </p:nvSpPr>
        <p:spPr>
          <a:xfrm>
            <a:off x="6694872" y="2246638"/>
            <a:ext cx="1558158" cy="3433601"/>
          </a:xfrm>
          <a:custGeom>
            <a:avLst/>
            <a:gdLst>
              <a:gd name="connsiteX0" fmla="*/ 126585 w 1558158"/>
              <a:gd name="connsiteY0" fmla="*/ 0 h 3453719"/>
              <a:gd name="connsiteX1" fmla="*/ 1431573 w 1558158"/>
              <a:gd name="connsiteY1" fmla="*/ 0 h 3453719"/>
              <a:gd name="connsiteX2" fmla="*/ 1558158 w 1558158"/>
              <a:gd name="connsiteY2" fmla="*/ 126585 h 3453719"/>
              <a:gd name="connsiteX3" fmla="*/ 1558158 w 1558158"/>
              <a:gd name="connsiteY3" fmla="*/ 1826877 h 3453719"/>
              <a:gd name="connsiteX4" fmla="*/ 1022064 w 1558158"/>
              <a:gd name="connsiteY4" fmla="*/ 1826877 h 3453719"/>
              <a:gd name="connsiteX5" fmla="*/ 835435 w 1558158"/>
              <a:gd name="connsiteY5" fmla="*/ 2013506 h 3453719"/>
              <a:gd name="connsiteX6" fmla="*/ 835435 w 1558158"/>
              <a:gd name="connsiteY6" fmla="*/ 3366378 h 3453719"/>
              <a:gd name="connsiteX7" fmla="*/ 850102 w 1558158"/>
              <a:gd name="connsiteY7" fmla="*/ 3439023 h 3453719"/>
              <a:gd name="connsiteX8" fmla="*/ 860010 w 1558158"/>
              <a:gd name="connsiteY8" fmla="*/ 3453719 h 3453719"/>
              <a:gd name="connsiteX9" fmla="*/ 126585 w 1558158"/>
              <a:gd name="connsiteY9" fmla="*/ 3453719 h 3453719"/>
              <a:gd name="connsiteX10" fmla="*/ 0 w 1558158"/>
              <a:gd name="connsiteY10" fmla="*/ 3327134 h 3453719"/>
              <a:gd name="connsiteX11" fmla="*/ 0 w 1558158"/>
              <a:gd name="connsiteY11" fmla="*/ 126585 h 3453719"/>
              <a:gd name="connsiteX12" fmla="*/ 126585 w 1558158"/>
              <a:gd name="connsiteY12" fmla="*/ 0 h 3453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8158" h="3453719">
                <a:moveTo>
                  <a:pt x="126585" y="0"/>
                </a:moveTo>
                <a:lnTo>
                  <a:pt x="1431573" y="0"/>
                </a:lnTo>
                <a:cubicBezTo>
                  <a:pt x="1501484" y="0"/>
                  <a:pt x="1558158" y="56674"/>
                  <a:pt x="1558158" y="126585"/>
                </a:cubicBezTo>
                <a:lnTo>
                  <a:pt x="1558158" y="1826877"/>
                </a:lnTo>
                <a:lnTo>
                  <a:pt x="1022064" y="1826877"/>
                </a:lnTo>
                <a:cubicBezTo>
                  <a:pt x="918992" y="1826877"/>
                  <a:pt x="835435" y="1910434"/>
                  <a:pt x="835435" y="2013506"/>
                </a:cubicBezTo>
                <a:lnTo>
                  <a:pt x="835435" y="3366378"/>
                </a:lnTo>
                <a:cubicBezTo>
                  <a:pt x="835435" y="3392146"/>
                  <a:pt x="840658" y="3416695"/>
                  <a:pt x="850102" y="3439023"/>
                </a:cubicBezTo>
                <a:lnTo>
                  <a:pt x="860010" y="3453719"/>
                </a:lnTo>
                <a:lnTo>
                  <a:pt x="126585" y="3453719"/>
                </a:lnTo>
                <a:cubicBezTo>
                  <a:pt x="56674" y="3453719"/>
                  <a:pt x="0" y="3397045"/>
                  <a:pt x="0" y="3327134"/>
                </a:cubicBezTo>
                <a:lnTo>
                  <a:pt x="0" y="126585"/>
                </a:lnTo>
                <a:cubicBezTo>
                  <a:pt x="0" y="56674"/>
                  <a:pt x="56674" y="0"/>
                  <a:pt x="126585" y="0"/>
                </a:cubicBezTo>
                <a:close/>
              </a:path>
            </a:pathLst>
          </a:custGeom>
          <a:solidFill>
            <a:schemeClr val="accent1"/>
          </a:solidFill>
        </p:spPr>
        <p:txBody>
          <a:bodyPr wrap="square" tIns="252000" anchor="t">
            <a:noAutofit/>
          </a:bodyPr>
          <a:lstStyle>
            <a:lvl1pPr marL="0" indent="0" algn="ctr">
              <a:buNone/>
              <a:defRPr sz="18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1663247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 2">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0DC57906-0D96-4F9B-A186-DD8837780B7E}"/>
              </a:ext>
            </a:extLst>
          </p:cNvPr>
          <p:cNvSpPr/>
          <p:nvPr/>
        </p:nvSpPr>
        <p:spPr>
          <a:xfrm>
            <a:off x="6379643" y="856181"/>
            <a:ext cx="2375396" cy="5139370"/>
          </a:xfrm>
          <a:custGeom>
            <a:avLst/>
            <a:gdLst>
              <a:gd name="connsiteX0" fmla="*/ 3134 w 2375396"/>
              <a:gd name="connsiteY0" fmla="*/ 225631 h 5139370"/>
              <a:gd name="connsiteX1" fmla="*/ 228765 w 2375396"/>
              <a:gd name="connsiteY1" fmla="*/ 0 h 5139370"/>
              <a:gd name="connsiteX2" fmla="*/ 2149766 w 2375396"/>
              <a:gd name="connsiteY2" fmla="*/ 78344 h 5139370"/>
              <a:gd name="connsiteX3" fmla="*/ 2375397 w 2375396"/>
              <a:gd name="connsiteY3" fmla="*/ 303975 h 5139370"/>
              <a:gd name="connsiteX4" fmla="*/ 2375397 w 2375396"/>
              <a:gd name="connsiteY4" fmla="*/ 4847931 h 5139370"/>
              <a:gd name="connsiteX5" fmla="*/ 2149766 w 2375396"/>
              <a:gd name="connsiteY5" fmla="*/ 5073562 h 5139370"/>
              <a:gd name="connsiteX6" fmla="*/ 225631 w 2375396"/>
              <a:gd name="connsiteY6" fmla="*/ 5139370 h 5139370"/>
              <a:gd name="connsiteX7" fmla="*/ 0 w 2375396"/>
              <a:gd name="connsiteY7" fmla="*/ 4913740 h 5139370"/>
              <a:gd name="connsiteX8" fmla="*/ 0 w 2375396"/>
              <a:gd name="connsiteY8" fmla="*/ 225631 h 513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5396" h="5139370">
                <a:moveTo>
                  <a:pt x="3134" y="225631"/>
                </a:moveTo>
                <a:cubicBezTo>
                  <a:pt x="3134" y="103414"/>
                  <a:pt x="103414" y="0"/>
                  <a:pt x="228765" y="0"/>
                </a:cubicBezTo>
                <a:lnTo>
                  <a:pt x="2149766" y="78344"/>
                </a:lnTo>
                <a:cubicBezTo>
                  <a:pt x="2271983" y="78344"/>
                  <a:pt x="2375397" y="178624"/>
                  <a:pt x="2375397" y="303975"/>
                </a:cubicBezTo>
                <a:lnTo>
                  <a:pt x="2375397" y="4847931"/>
                </a:lnTo>
                <a:cubicBezTo>
                  <a:pt x="2375397" y="4970147"/>
                  <a:pt x="2275116" y="5073562"/>
                  <a:pt x="2149766" y="5073562"/>
                </a:cubicBezTo>
                <a:lnTo>
                  <a:pt x="225631" y="5139370"/>
                </a:lnTo>
                <a:cubicBezTo>
                  <a:pt x="103414" y="5139370"/>
                  <a:pt x="0" y="5039090"/>
                  <a:pt x="0" y="4913740"/>
                </a:cubicBezTo>
                <a:lnTo>
                  <a:pt x="0" y="225631"/>
                </a:lnTo>
                <a:close/>
              </a:path>
            </a:pathLst>
          </a:custGeom>
          <a:noFill/>
          <a:ln w="30045" cap="flat">
            <a:noFill/>
            <a:prstDash val="solid"/>
            <a:miter/>
          </a:ln>
        </p:spPr>
        <p:txBody>
          <a:bodyPr rtlCol="0" anchor="ctr"/>
          <a:lstStyle/>
          <a:p>
            <a:endParaRPr lang="fr-FR" dirty="0">
              <a:latin typeface="Arial" panose="020B0604020202020204" pitchFamily="34" charset="0"/>
            </a:endParaRPr>
          </a:p>
        </p:txBody>
      </p:sp>
      <p:sp>
        <p:nvSpPr>
          <p:cNvPr id="18" name="Picture Placeholder 3">
            <a:extLst>
              <a:ext uri="{FF2B5EF4-FFF2-40B4-BE49-F238E27FC236}">
                <a16:creationId xmlns:a16="http://schemas.microsoft.com/office/drawing/2014/main" id="{075E3183-F408-418E-8749-A1494C502EA5}"/>
              </a:ext>
            </a:extLst>
          </p:cNvPr>
          <p:cNvSpPr>
            <a:spLocks noGrp="1"/>
          </p:cNvSpPr>
          <p:nvPr>
            <p:ph type="pic" sz="quarter" idx="10" hasCustomPrompt="1"/>
          </p:nvPr>
        </p:nvSpPr>
        <p:spPr>
          <a:xfrm rot="21030792">
            <a:off x="1682244" y="1123887"/>
            <a:ext cx="1883916" cy="7372414"/>
          </a:xfrm>
          <a:custGeom>
            <a:avLst/>
            <a:gdLst>
              <a:gd name="connsiteX0" fmla="*/ 249440 w 2528169"/>
              <a:gd name="connsiteY0" fmla="*/ 0 h 5511451"/>
              <a:gd name="connsiteX1" fmla="*/ 2276641 w 2528169"/>
              <a:gd name="connsiteY1" fmla="*/ 0 h 5511451"/>
              <a:gd name="connsiteX2" fmla="*/ 2374544 w 2528169"/>
              <a:gd name="connsiteY2" fmla="*/ 19766 h 5511451"/>
              <a:gd name="connsiteX3" fmla="*/ 2528169 w 2528169"/>
              <a:gd name="connsiteY3" fmla="*/ 251532 h 5511451"/>
              <a:gd name="connsiteX4" fmla="*/ 2528169 w 2528169"/>
              <a:gd name="connsiteY4" fmla="*/ 5259918 h 5511451"/>
              <a:gd name="connsiteX5" fmla="*/ 2276636 w 2528169"/>
              <a:gd name="connsiteY5" fmla="*/ 5511451 h 5511451"/>
              <a:gd name="connsiteX6" fmla="*/ 249445 w 2528169"/>
              <a:gd name="connsiteY6" fmla="*/ 5511451 h 5511451"/>
              <a:gd name="connsiteX7" fmla="*/ 3023 w 2528169"/>
              <a:gd name="connsiteY7" fmla="*/ 5310611 h 5511451"/>
              <a:gd name="connsiteX8" fmla="*/ 0 w 2528169"/>
              <a:gd name="connsiteY8" fmla="*/ 5280631 h 5511451"/>
              <a:gd name="connsiteX9" fmla="*/ 0 w 2528169"/>
              <a:gd name="connsiteY9" fmla="*/ 230820 h 5511451"/>
              <a:gd name="connsiteX10" fmla="*/ 3023 w 2528169"/>
              <a:gd name="connsiteY10" fmla="*/ 200839 h 5511451"/>
              <a:gd name="connsiteX11" fmla="*/ 151537 w 2528169"/>
              <a:gd name="connsiteY11" fmla="*/ 19766 h 551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8169" h="5511451">
                <a:moveTo>
                  <a:pt x="249440" y="0"/>
                </a:moveTo>
                <a:lnTo>
                  <a:pt x="2276641" y="0"/>
                </a:lnTo>
                <a:lnTo>
                  <a:pt x="2374544" y="19766"/>
                </a:lnTo>
                <a:cubicBezTo>
                  <a:pt x="2464823" y="57951"/>
                  <a:pt x="2528169" y="147344"/>
                  <a:pt x="2528169" y="251532"/>
                </a:cubicBezTo>
                <a:lnTo>
                  <a:pt x="2528169" y="5259918"/>
                </a:lnTo>
                <a:cubicBezTo>
                  <a:pt x="2528169" y="5398836"/>
                  <a:pt x="2415554" y="5511451"/>
                  <a:pt x="2276636" y="5511451"/>
                </a:cubicBezTo>
                <a:lnTo>
                  <a:pt x="249445" y="5511451"/>
                </a:lnTo>
                <a:cubicBezTo>
                  <a:pt x="127892" y="5511451"/>
                  <a:pt x="26477" y="5425230"/>
                  <a:pt x="3023" y="5310611"/>
                </a:cubicBezTo>
                <a:lnTo>
                  <a:pt x="0" y="5280631"/>
                </a:lnTo>
                <a:lnTo>
                  <a:pt x="0" y="230820"/>
                </a:lnTo>
                <a:lnTo>
                  <a:pt x="3023" y="200839"/>
                </a:lnTo>
                <a:cubicBezTo>
                  <a:pt x="19776" y="118968"/>
                  <a:pt x="76305" y="51586"/>
                  <a:pt x="151537" y="19766"/>
                </a:cubicBezTo>
                <a:close/>
              </a:path>
            </a:pathLst>
          </a:custGeom>
          <a:solidFill>
            <a:schemeClr val="accent1"/>
          </a:solidFill>
          <a:scene3d>
            <a:camera prst="perspectiveFront">
              <a:rot lat="0" lon="18600000" rev="0"/>
            </a:camera>
            <a:lightRig rig="soft" dir="t"/>
          </a:scene3d>
        </p:spPr>
        <p:txBody>
          <a:bodyPr lIns="0" tIns="540000" rIns="0" bIns="0" anchor="t">
            <a:normAutofit/>
          </a:bodyPr>
          <a:lstStyle>
            <a:lvl1pPr>
              <a:defRPr lang="fr-FR" sz="1100" dirty="0">
                <a:solidFill>
                  <a:schemeClr val="tx1"/>
                </a:solidFill>
                <a:latin typeface="Arial" panose="020B0604020202020204" pitchFamily="34" charset="0"/>
                <a:cs typeface="Segoe UI Semibold" panose="020B0702040204020203" pitchFamily="34" charset="0"/>
              </a:defRPr>
            </a:lvl1pPr>
          </a:lstStyle>
          <a:p>
            <a:pPr marL="0" lvl="0" indent="0" algn="ctr">
              <a:lnSpc>
                <a:spcPct val="50000"/>
              </a:lnSpc>
              <a:buNone/>
            </a:pPr>
            <a:r>
              <a:rPr lang="fr-FR" dirty="0"/>
              <a:t>Insert </a:t>
            </a:r>
            <a:r>
              <a:rPr lang="fr-FR" dirty="0" err="1"/>
              <a:t>picture</a:t>
            </a:r>
            <a:endParaRPr lang="fr-FR" dirty="0"/>
          </a:p>
        </p:txBody>
      </p:sp>
      <p:sp>
        <p:nvSpPr>
          <p:cNvPr id="7" name="Picture Placeholder 13">
            <a:extLst>
              <a:ext uri="{FF2B5EF4-FFF2-40B4-BE49-F238E27FC236}">
                <a16:creationId xmlns:a16="http://schemas.microsoft.com/office/drawing/2014/main" id="{15FCEA41-49B7-44E1-B936-1C54C1A1E207}"/>
              </a:ext>
            </a:extLst>
          </p:cNvPr>
          <p:cNvSpPr>
            <a:spLocks noGrp="1"/>
          </p:cNvSpPr>
          <p:nvPr>
            <p:ph type="pic" sz="quarter" idx="11" hasCustomPrompt="1"/>
          </p:nvPr>
        </p:nvSpPr>
        <p:spPr>
          <a:xfrm>
            <a:off x="5591176" y="2233613"/>
            <a:ext cx="754661" cy="220662"/>
          </a:xfrm>
          <a:prstGeom prst="roundRect">
            <a:avLst/>
          </a:prstGeom>
          <a:solidFill>
            <a:schemeClr val="accent1"/>
          </a:solidFill>
        </p:spPr>
        <p:txBody>
          <a:bodyPr wrap="square" lIns="0" tIns="36000" rIns="0" bIns="0" anchor="t">
            <a:noAutofit/>
          </a:bodyPr>
          <a:lstStyle>
            <a:lvl1pPr marL="0" indent="0" algn="ctr">
              <a:buNone/>
              <a:defRPr sz="1000">
                <a:latin typeface="Arial" panose="020B0604020202020204" pitchFamily="34" charset="0"/>
              </a:defRPr>
            </a:lvl1pPr>
          </a:lstStyle>
          <a:p>
            <a:r>
              <a:rPr lang="fr-FR" dirty="0"/>
              <a:t>Logo</a:t>
            </a:r>
          </a:p>
        </p:txBody>
      </p:sp>
    </p:spTree>
    <p:extLst>
      <p:ext uri="{BB962C8B-B14F-4D97-AF65-F5344CB8AC3E}">
        <p14:creationId xmlns:p14="http://schemas.microsoft.com/office/powerpoint/2010/main" val="13357058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D25B6350-7764-4C40-9563-1A3822E2C577}"/>
              </a:ext>
            </a:extLst>
          </p:cNvPr>
          <p:cNvSpPr>
            <a:spLocks noGrp="1"/>
          </p:cNvSpPr>
          <p:nvPr>
            <p:ph type="pic" sz="quarter" idx="10" hasCustomPrompt="1"/>
          </p:nvPr>
        </p:nvSpPr>
        <p:spPr>
          <a:xfrm>
            <a:off x="4906714" y="855000"/>
            <a:ext cx="2378572" cy="5148000"/>
          </a:xfrm>
          <a:prstGeom prst="roundRect">
            <a:avLst>
              <a:gd name="adj" fmla="val 8124"/>
            </a:avLst>
          </a:prstGeom>
          <a:solidFill>
            <a:schemeClr val="accent1"/>
          </a:solidFill>
        </p:spPr>
        <p:txBody>
          <a:bodyPr wrap="square" tIns="252000" anchor="t">
            <a:noAutofit/>
          </a:bodyPr>
          <a:lstStyle>
            <a:lvl1pPr marL="0" indent="0" algn="ctr">
              <a:buNone/>
              <a:defRPr sz="16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24174662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5B63074-5842-47CB-B8D1-C64A1BAA779E}"/>
              </a:ext>
            </a:extLst>
          </p:cNvPr>
          <p:cNvSpPr>
            <a:spLocks noGrp="1"/>
          </p:cNvSpPr>
          <p:nvPr>
            <p:ph type="pic" sz="quarter" idx="10" hasCustomPrompt="1"/>
          </p:nvPr>
        </p:nvSpPr>
        <p:spPr>
          <a:xfrm>
            <a:off x="4991100" y="1269800"/>
            <a:ext cx="864000" cy="864000"/>
          </a:xfrm>
          <a:prstGeom prst="ellipse">
            <a:avLst/>
          </a:prstGeom>
          <a:solidFill>
            <a:schemeClr val="accent1"/>
          </a:solidFill>
        </p:spPr>
        <p:txBody>
          <a:bodyPr tIns="252000"/>
          <a:lstStyle>
            <a:lvl1pPr>
              <a:defRPr lang="fr-FR" sz="1000">
                <a:latin typeface="Arial" panose="020B0604020202020204" pitchFamily="34" charset="0"/>
              </a:defRPr>
            </a:lvl1pPr>
          </a:lstStyle>
          <a:p>
            <a:pPr marL="0" lvl="0" indent="0" algn="ctr">
              <a:buNone/>
            </a:pPr>
            <a:r>
              <a:rPr lang="fr-FR" dirty="0"/>
              <a:t>Picture</a:t>
            </a:r>
          </a:p>
        </p:txBody>
      </p:sp>
      <p:sp>
        <p:nvSpPr>
          <p:cNvPr id="11" name="Picture Placeholder 9">
            <a:extLst>
              <a:ext uri="{FF2B5EF4-FFF2-40B4-BE49-F238E27FC236}">
                <a16:creationId xmlns:a16="http://schemas.microsoft.com/office/drawing/2014/main" id="{95A50EF4-6ED9-497F-ADDC-63808263EEE1}"/>
              </a:ext>
            </a:extLst>
          </p:cNvPr>
          <p:cNvSpPr>
            <a:spLocks noGrp="1"/>
          </p:cNvSpPr>
          <p:nvPr>
            <p:ph type="pic" sz="quarter" idx="11" hasCustomPrompt="1"/>
          </p:nvPr>
        </p:nvSpPr>
        <p:spPr>
          <a:xfrm>
            <a:off x="4991100" y="2997000"/>
            <a:ext cx="864000" cy="864000"/>
          </a:xfrm>
          <a:prstGeom prst="ellipse">
            <a:avLst/>
          </a:prstGeom>
          <a:solidFill>
            <a:schemeClr val="accent1"/>
          </a:solidFill>
        </p:spPr>
        <p:txBody>
          <a:bodyPr tIns="252000"/>
          <a:lstStyle>
            <a:lvl1pPr>
              <a:defRPr lang="fr-FR" sz="1000">
                <a:latin typeface="Arial" panose="020B0604020202020204" pitchFamily="34" charset="0"/>
              </a:defRPr>
            </a:lvl1pPr>
          </a:lstStyle>
          <a:p>
            <a:pPr marL="0" lvl="0" indent="0" algn="ctr">
              <a:buNone/>
            </a:pPr>
            <a:r>
              <a:rPr lang="fr-FR" dirty="0"/>
              <a:t>Picture</a:t>
            </a:r>
          </a:p>
        </p:txBody>
      </p:sp>
      <p:sp>
        <p:nvSpPr>
          <p:cNvPr id="12" name="Picture Placeholder 9">
            <a:extLst>
              <a:ext uri="{FF2B5EF4-FFF2-40B4-BE49-F238E27FC236}">
                <a16:creationId xmlns:a16="http://schemas.microsoft.com/office/drawing/2014/main" id="{E340CF86-E77D-4229-AD18-0D47EBD3BADD}"/>
              </a:ext>
            </a:extLst>
          </p:cNvPr>
          <p:cNvSpPr>
            <a:spLocks noGrp="1"/>
          </p:cNvSpPr>
          <p:nvPr>
            <p:ph type="pic" sz="quarter" idx="12" hasCustomPrompt="1"/>
          </p:nvPr>
        </p:nvSpPr>
        <p:spPr>
          <a:xfrm>
            <a:off x="4991100" y="4724200"/>
            <a:ext cx="864000" cy="864000"/>
          </a:xfrm>
          <a:prstGeom prst="ellipse">
            <a:avLst/>
          </a:prstGeom>
          <a:solidFill>
            <a:schemeClr val="accent1"/>
          </a:solidFill>
        </p:spPr>
        <p:txBody>
          <a:bodyPr tIns="252000"/>
          <a:lstStyle>
            <a:lvl1pPr>
              <a:defRPr lang="fr-FR" sz="1000">
                <a:latin typeface="Arial" panose="020B0604020202020204" pitchFamily="34" charset="0"/>
              </a:defRPr>
            </a:lvl1pPr>
          </a:lstStyle>
          <a:p>
            <a:pPr marL="0" lvl="0" indent="0" algn="ctr">
              <a:buNone/>
            </a:pPr>
            <a:r>
              <a:rPr lang="fr-FR" dirty="0"/>
              <a:t>Picture</a:t>
            </a:r>
          </a:p>
        </p:txBody>
      </p:sp>
      <p:sp>
        <p:nvSpPr>
          <p:cNvPr id="13" name="Picture Placeholder 9">
            <a:extLst>
              <a:ext uri="{FF2B5EF4-FFF2-40B4-BE49-F238E27FC236}">
                <a16:creationId xmlns:a16="http://schemas.microsoft.com/office/drawing/2014/main" id="{C62BC63C-4E83-4313-843A-C3F9F63A779E}"/>
              </a:ext>
            </a:extLst>
          </p:cNvPr>
          <p:cNvSpPr>
            <a:spLocks noGrp="1"/>
          </p:cNvSpPr>
          <p:nvPr>
            <p:ph type="pic" sz="quarter" idx="13" hasCustomPrompt="1"/>
          </p:nvPr>
        </p:nvSpPr>
        <p:spPr>
          <a:xfrm>
            <a:off x="8301600" y="1269800"/>
            <a:ext cx="864000" cy="864000"/>
          </a:xfrm>
          <a:prstGeom prst="ellipse">
            <a:avLst/>
          </a:prstGeom>
          <a:solidFill>
            <a:schemeClr val="accent1"/>
          </a:solidFill>
        </p:spPr>
        <p:txBody>
          <a:bodyPr tIns="252000"/>
          <a:lstStyle>
            <a:lvl1pPr>
              <a:defRPr lang="fr-FR" sz="1000">
                <a:latin typeface="Arial" panose="020B0604020202020204" pitchFamily="34" charset="0"/>
              </a:defRPr>
            </a:lvl1pPr>
          </a:lstStyle>
          <a:p>
            <a:pPr marL="0" lvl="0" indent="0" algn="ctr">
              <a:buNone/>
            </a:pPr>
            <a:r>
              <a:rPr lang="fr-FR" dirty="0"/>
              <a:t>Picture</a:t>
            </a:r>
          </a:p>
        </p:txBody>
      </p:sp>
      <p:sp>
        <p:nvSpPr>
          <p:cNvPr id="14" name="Picture Placeholder 9">
            <a:extLst>
              <a:ext uri="{FF2B5EF4-FFF2-40B4-BE49-F238E27FC236}">
                <a16:creationId xmlns:a16="http://schemas.microsoft.com/office/drawing/2014/main" id="{EB6CFD4E-5758-4569-A39A-646784A6399E}"/>
              </a:ext>
            </a:extLst>
          </p:cNvPr>
          <p:cNvSpPr>
            <a:spLocks noGrp="1"/>
          </p:cNvSpPr>
          <p:nvPr>
            <p:ph type="pic" sz="quarter" idx="14" hasCustomPrompt="1"/>
          </p:nvPr>
        </p:nvSpPr>
        <p:spPr>
          <a:xfrm>
            <a:off x="8301600" y="2997000"/>
            <a:ext cx="864000" cy="864000"/>
          </a:xfrm>
          <a:prstGeom prst="ellipse">
            <a:avLst/>
          </a:prstGeom>
          <a:solidFill>
            <a:schemeClr val="accent1"/>
          </a:solidFill>
        </p:spPr>
        <p:txBody>
          <a:bodyPr tIns="252000"/>
          <a:lstStyle>
            <a:lvl1pPr>
              <a:defRPr lang="fr-FR" sz="1000">
                <a:latin typeface="Arial" panose="020B0604020202020204" pitchFamily="34" charset="0"/>
              </a:defRPr>
            </a:lvl1pPr>
          </a:lstStyle>
          <a:p>
            <a:pPr marL="0" lvl="0" indent="0" algn="ctr">
              <a:buNone/>
            </a:pPr>
            <a:r>
              <a:rPr lang="fr-FR" dirty="0"/>
              <a:t>Picture</a:t>
            </a:r>
          </a:p>
        </p:txBody>
      </p:sp>
      <p:sp>
        <p:nvSpPr>
          <p:cNvPr id="15" name="Picture Placeholder 9">
            <a:extLst>
              <a:ext uri="{FF2B5EF4-FFF2-40B4-BE49-F238E27FC236}">
                <a16:creationId xmlns:a16="http://schemas.microsoft.com/office/drawing/2014/main" id="{F30EAEDD-1BF2-45F4-A355-A980F79C3047}"/>
              </a:ext>
            </a:extLst>
          </p:cNvPr>
          <p:cNvSpPr>
            <a:spLocks noGrp="1"/>
          </p:cNvSpPr>
          <p:nvPr>
            <p:ph type="pic" sz="quarter" idx="15" hasCustomPrompt="1"/>
          </p:nvPr>
        </p:nvSpPr>
        <p:spPr>
          <a:xfrm>
            <a:off x="8301600" y="4724200"/>
            <a:ext cx="864000" cy="864000"/>
          </a:xfrm>
          <a:prstGeom prst="ellipse">
            <a:avLst/>
          </a:prstGeom>
          <a:solidFill>
            <a:schemeClr val="accent1"/>
          </a:solidFill>
        </p:spPr>
        <p:txBody>
          <a:bodyPr tIns="252000"/>
          <a:lstStyle>
            <a:lvl1pPr>
              <a:defRPr lang="fr-FR" sz="1000">
                <a:latin typeface="Arial" panose="020B0604020202020204" pitchFamily="34" charset="0"/>
              </a:defRPr>
            </a:lvl1pPr>
          </a:lstStyle>
          <a:p>
            <a:pPr marL="0" lvl="0" indent="0" algn="ctr">
              <a:buNone/>
            </a:pPr>
            <a:r>
              <a:rPr lang="fr-FR" dirty="0"/>
              <a:t>Picture</a:t>
            </a:r>
          </a:p>
        </p:txBody>
      </p:sp>
    </p:spTree>
    <p:extLst>
      <p:ext uri="{BB962C8B-B14F-4D97-AF65-F5344CB8AC3E}">
        <p14:creationId xmlns:p14="http://schemas.microsoft.com/office/powerpoint/2010/main" val="21998824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13" name="Picture Placeholder 9">
            <a:extLst>
              <a:ext uri="{FF2B5EF4-FFF2-40B4-BE49-F238E27FC236}">
                <a16:creationId xmlns:a16="http://schemas.microsoft.com/office/drawing/2014/main" id="{ABC7E449-C037-40FC-AAAE-2F75AA8D429F}"/>
              </a:ext>
            </a:extLst>
          </p:cNvPr>
          <p:cNvSpPr>
            <a:spLocks noGrp="1"/>
          </p:cNvSpPr>
          <p:nvPr>
            <p:ph type="pic" sz="quarter" idx="13" hasCustomPrompt="1"/>
          </p:nvPr>
        </p:nvSpPr>
        <p:spPr>
          <a:xfrm>
            <a:off x="8301600" y="956886"/>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
        <p:nvSpPr>
          <p:cNvPr id="16" name="Picture Placeholder 9">
            <a:extLst>
              <a:ext uri="{FF2B5EF4-FFF2-40B4-BE49-F238E27FC236}">
                <a16:creationId xmlns:a16="http://schemas.microsoft.com/office/drawing/2014/main" id="{E1E732D4-1E59-4ED5-B05A-03CE4C192F25}"/>
              </a:ext>
            </a:extLst>
          </p:cNvPr>
          <p:cNvSpPr>
            <a:spLocks noGrp="1"/>
          </p:cNvSpPr>
          <p:nvPr>
            <p:ph type="pic" sz="quarter" idx="14" hasCustomPrompt="1"/>
          </p:nvPr>
        </p:nvSpPr>
        <p:spPr>
          <a:xfrm>
            <a:off x="8301600" y="2030943"/>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
        <p:nvSpPr>
          <p:cNvPr id="17" name="Picture Placeholder 9">
            <a:extLst>
              <a:ext uri="{FF2B5EF4-FFF2-40B4-BE49-F238E27FC236}">
                <a16:creationId xmlns:a16="http://schemas.microsoft.com/office/drawing/2014/main" id="{E7565BCF-3834-4123-88AA-23A70B2851A2}"/>
              </a:ext>
            </a:extLst>
          </p:cNvPr>
          <p:cNvSpPr>
            <a:spLocks noGrp="1"/>
          </p:cNvSpPr>
          <p:nvPr>
            <p:ph type="pic" sz="quarter" idx="15" hasCustomPrompt="1"/>
          </p:nvPr>
        </p:nvSpPr>
        <p:spPr>
          <a:xfrm>
            <a:off x="8301600" y="3105000"/>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
        <p:nvSpPr>
          <p:cNvPr id="18" name="Picture Placeholder 9">
            <a:extLst>
              <a:ext uri="{FF2B5EF4-FFF2-40B4-BE49-F238E27FC236}">
                <a16:creationId xmlns:a16="http://schemas.microsoft.com/office/drawing/2014/main" id="{5E9C23D3-A597-4FC8-9334-D3B9CD49FA39}"/>
              </a:ext>
            </a:extLst>
          </p:cNvPr>
          <p:cNvSpPr>
            <a:spLocks noGrp="1"/>
          </p:cNvSpPr>
          <p:nvPr>
            <p:ph type="pic" sz="quarter" idx="16" hasCustomPrompt="1"/>
          </p:nvPr>
        </p:nvSpPr>
        <p:spPr>
          <a:xfrm>
            <a:off x="8301600" y="4179057"/>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
        <p:nvSpPr>
          <p:cNvPr id="19" name="Picture Placeholder 9">
            <a:extLst>
              <a:ext uri="{FF2B5EF4-FFF2-40B4-BE49-F238E27FC236}">
                <a16:creationId xmlns:a16="http://schemas.microsoft.com/office/drawing/2014/main" id="{3942C788-A905-43D3-AD7E-EA06F32F6245}"/>
              </a:ext>
            </a:extLst>
          </p:cNvPr>
          <p:cNvSpPr>
            <a:spLocks noGrp="1"/>
          </p:cNvSpPr>
          <p:nvPr>
            <p:ph type="pic" sz="quarter" idx="17" hasCustomPrompt="1"/>
          </p:nvPr>
        </p:nvSpPr>
        <p:spPr>
          <a:xfrm>
            <a:off x="8301600" y="5253115"/>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
        <p:nvSpPr>
          <p:cNvPr id="20" name="Picture Placeholder 9">
            <a:extLst>
              <a:ext uri="{FF2B5EF4-FFF2-40B4-BE49-F238E27FC236}">
                <a16:creationId xmlns:a16="http://schemas.microsoft.com/office/drawing/2014/main" id="{EF4B4449-340A-475E-B4E9-ABBD867A4EA0}"/>
              </a:ext>
            </a:extLst>
          </p:cNvPr>
          <p:cNvSpPr>
            <a:spLocks noGrp="1"/>
          </p:cNvSpPr>
          <p:nvPr>
            <p:ph type="pic" sz="quarter" idx="18" hasCustomPrompt="1"/>
          </p:nvPr>
        </p:nvSpPr>
        <p:spPr>
          <a:xfrm>
            <a:off x="4993381" y="956886"/>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
        <p:nvSpPr>
          <p:cNvPr id="21" name="Picture Placeholder 9">
            <a:extLst>
              <a:ext uri="{FF2B5EF4-FFF2-40B4-BE49-F238E27FC236}">
                <a16:creationId xmlns:a16="http://schemas.microsoft.com/office/drawing/2014/main" id="{AA05FC8E-2316-4F89-9699-371CB0CDC247}"/>
              </a:ext>
            </a:extLst>
          </p:cNvPr>
          <p:cNvSpPr>
            <a:spLocks noGrp="1"/>
          </p:cNvSpPr>
          <p:nvPr>
            <p:ph type="pic" sz="quarter" idx="19" hasCustomPrompt="1"/>
          </p:nvPr>
        </p:nvSpPr>
        <p:spPr>
          <a:xfrm>
            <a:off x="4993381" y="2030943"/>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
        <p:nvSpPr>
          <p:cNvPr id="22" name="Picture Placeholder 9">
            <a:extLst>
              <a:ext uri="{FF2B5EF4-FFF2-40B4-BE49-F238E27FC236}">
                <a16:creationId xmlns:a16="http://schemas.microsoft.com/office/drawing/2014/main" id="{78AA5EB6-A1C9-413A-8370-A512D059970F}"/>
              </a:ext>
            </a:extLst>
          </p:cNvPr>
          <p:cNvSpPr>
            <a:spLocks noGrp="1"/>
          </p:cNvSpPr>
          <p:nvPr>
            <p:ph type="pic" sz="quarter" idx="20" hasCustomPrompt="1"/>
          </p:nvPr>
        </p:nvSpPr>
        <p:spPr>
          <a:xfrm>
            <a:off x="4993381" y="3105000"/>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
        <p:nvSpPr>
          <p:cNvPr id="23" name="Picture Placeholder 9">
            <a:extLst>
              <a:ext uri="{FF2B5EF4-FFF2-40B4-BE49-F238E27FC236}">
                <a16:creationId xmlns:a16="http://schemas.microsoft.com/office/drawing/2014/main" id="{F14434DF-0C80-4105-9F94-A1DA76B2BB81}"/>
              </a:ext>
            </a:extLst>
          </p:cNvPr>
          <p:cNvSpPr>
            <a:spLocks noGrp="1"/>
          </p:cNvSpPr>
          <p:nvPr>
            <p:ph type="pic" sz="quarter" idx="21" hasCustomPrompt="1"/>
          </p:nvPr>
        </p:nvSpPr>
        <p:spPr>
          <a:xfrm>
            <a:off x="4993381" y="4179057"/>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
        <p:nvSpPr>
          <p:cNvPr id="24" name="Picture Placeholder 9">
            <a:extLst>
              <a:ext uri="{FF2B5EF4-FFF2-40B4-BE49-F238E27FC236}">
                <a16:creationId xmlns:a16="http://schemas.microsoft.com/office/drawing/2014/main" id="{D6866B42-0A78-4801-9899-CE9B41B41829}"/>
              </a:ext>
            </a:extLst>
          </p:cNvPr>
          <p:cNvSpPr>
            <a:spLocks noGrp="1"/>
          </p:cNvSpPr>
          <p:nvPr>
            <p:ph type="pic" sz="quarter" idx="22" hasCustomPrompt="1"/>
          </p:nvPr>
        </p:nvSpPr>
        <p:spPr>
          <a:xfrm>
            <a:off x="4993381" y="5253115"/>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Tree>
    <p:extLst>
      <p:ext uri="{BB962C8B-B14F-4D97-AF65-F5344CB8AC3E}">
        <p14:creationId xmlns:p14="http://schemas.microsoft.com/office/powerpoint/2010/main" val="31704071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Empty">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A8F45E0A-A360-4F2B-AD76-BF2489A17320}"/>
              </a:ext>
            </a:extLst>
          </p:cNvPr>
          <p:cNvSpPr>
            <a:spLocks noGrp="1"/>
          </p:cNvSpPr>
          <p:nvPr>
            <p:ph type="pic" sz="quarter" idx="10" hasCustomPrompt="1"/>
          </p:nvPr>
        </p:nvSpPr>
        <p:spPr>
          <a:xfrm rot="1440000">
            <a:off x="6803447" y="958146"/>
            <a:ext cx="1883916" cy="7379204"/>
          </a:xfrm>
          <a:custGeom>
            <a:avLst/>
            <a:gdLst>
              <a:gd name="connsiteX0" fmla="*/ 249440 w 2528169"/>
              <a:gd name="connsiteY0" fmla="*/ 0 h 5511451"/>
              <a:gd name="connsiteX1" fmla="*/ 2276641 w 2528169"/>
              <a:gd name="connsiteY1" fmla="*/ 0 h 5511451"/>
              <a:gd name="connsiteX2" fmla="*/ 2374544 w 2528169"/>
              <a:gd name="connsiteY2" fmla="*/ 19766 h 5511451"/>
              <a:gd name="connsiteX3" fmla="*/ 2528169 w 2528169"/>
              <a:gd name="connsiteY3" fmla="*/ 251532 h 5511451"/>
              <a:gd name="connsiteX4" fmla="*/ 2528169 w 2528169"/>
              <a:gd name="connsiteY4" fmla="*/ 5259918 h 5511451"/>
              <a:gd name="connsiteX5" fmla="*/ 2276636 w 2528169"/>
              <a:gd name="connsiteY5" fmla="*/ 5511451 h 5511451"/>
              <a:gd name="connsiteX6" fmla="*/ 249445 w 2528169"/>
              <a:gd name="connsiteY6" fmla="*/ 5511451 h 5511451"/>
              <a:gd name="connsiteX7" fmla="*/ 3023 w 2528169"/>
              <a:gd name="connsiteY7" fmla="*/ 5310611 h 5511451"/>
              <a:gd name="connsiteX8" fmla="*/ 0 w 2528169"/>
              <a:gd name="connsiteY8" fmla="*/ 5280631 h 5511451"/>
              <a:gd name="connsiteX9" fmla="*/ 0 w 2528169"/>
              <a:gd name="connsiteY9" fmla="*/ 230820 h 5511451"/>
              <a:gd name="connsiteX10" fmla="*/ 3023 w 2528169"/>
              <a:gd name="connsiteY10" fmla="*/ 200839 h 5511451"/>
              <a:gd name="connsiteX11" fmla="*/ 151537 w 2528169"/>
              <a:gd name="connsiteY11" fmla="*/ 19766 h 551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8169" h="5511451">
                <a:moveTo>
                  <a:pt x="249440" y="0"/>
                </a:moveTo>
                <a:lnTo>
                  <a:pt x="2276641" y="0"/>
                </a:lnTo>
                <a:lnTo>
                  <a:pt x="2374544" y="19766"/>
                </a:lnTo>
                <a:cubicBezTo>
                  <a:pt x="2464823" y="57951"/>
                  <a:pt x="2528169" y="147344"/>
                  <a:pt x="2528169" y="251532"/>
                </a:cubicBezTo>
                <a:lnTo>
                  <a:pt x="2528169" y="5259918"/>
                </a:lnTo>
                <a:cubicBezTo>
                  <a:pt x="2528169" y="5398836"/>
                  <a:pt x="2415554" y="5511451"/>
                  <a:pt x="2276636" y="5511451"/>
                </a:cubicBezTo>
                <a:lnTo>
                  <a:pt x="249445" y="5511451"/>
                </a:lnTo>
                <a:cubicBezTo>
                  <a:pt x="127892" y="5511451"/>
                  <a:pt x="26477" y="5425230"/>
                  <a:pt x="3023" y="5310611"/>
                </a:cubicBezTo>
                <a:lnTo>
                  <a:pt x="0" y="5280631"/>
                </a:lnTo>
                <a:lnTo>
                  <a:pt x="0" y="230820"/>
                </a:lnTo>
                <a:lnTo>
                  <a:pt x="3023" y="200839"/>
                </a:lnTo>
                <a:cubicBezTo>
                  <a:pt x="19776" y="118968"/>
                  <a:pt x="76305" y="51586"/>
                  <a:pt x="151537" y="19766"/>
                </a:cubicBezTo>
                <a:close/>
              </a:path>
            </a:pathLst>
          </a:custGeom>
          <a:solidFill>
            <a:schemeClr val="accent1"/>
          </a:solidFill>
          <a:scene3d>
            <a:camera prst="perspectiveFront" fov="3300000">
              <a:rot lat="0" lon="3000000" rev="0"/>
            </a:camera>
            <a:lightRig rig="soft" dir="t"/>
          </a:scene3d>
        </p:spPr>
        <p:txBody>
          <a:bodyPr lIns="0" tIns="540000" rIns="0" bIns="0" anchor="t">
            <a:normAutofit/>
          </a:bodyPr>
          <a:lstStyle>
            <a:lvl1pPr>
              <a:defRPr lang="fr-FR" sz="1100" dirty="0">
                <a:solidFill>
                  <a:schemeClr val="tx1"/>
                </a:solidFill>
                <a:latin typeface="Arial" panose="020B0604020202020204" pitchFamily="34" charset="0"/>
                <a:cs typeface="Segoe UI Semibold" panose="020B0702040204020203" pitchFamily="34" charset="0"/>
              </a:defRPr>
            </a:lvl1pPr>
          </a:lstStyle>
          <a:p>
            <a:pPr marL="0" lvl="0" indent="0" algn="ctr">
              <a:lnSpc>
                <a:spcPct val="50000"/>
              </a:lnSpc>
              <a:buNone/>
            </a:pPr>
            <a:r>
              <a:rPr lang="fr-FR" dirty="0"/>
              <a:t>Picture</a:t>
            </a:r>
          </a:p>
        </p:txBody>
      </p:sp>
    </p:spTree>
    <p:extLst>
      <p:ext uri="{BB962C8B-B14F-4D97-AF65-F5344CB8AC3E}">
        <p14:creationId xmlns:p14="http://schemas.microsoft.com/office/powerpoint/2010/main" val="23616917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Whit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03520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3446BA83-816A-46CD-8C65-AB93755AB4E7}"/>
              </a:ext>
            </a:extLst>
          </p:cNvPr>
          <p:cNvPicPr>
            <a:picLocks noChangeAspect="1"/>
          </p:cNvPicPr>
          <p:nvPr userDrawn="1"/>
        </p:nvPicPr>
        <p:blipFill rotWithShape="1">
          <a:blip r:embed="rId2"/>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FF27AC69-8E3B-4501-9A2F-FA2E4E953F6B}"/>
              </a:ext>
            </a:extLst>
          </p:cNvPr>
          <p:cNvSpPr/>
          <p:nvPr userDrawn="1"/>
        </p:nvSpPr>
        <p:spPr>
          <a:xfrm>
            <a:off x="0" y="0"/>
            <a:ext cx="12192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grpSp>
        <p:nvGrpSpPr>
          <p:cNvPr id="2" name="Group 1">
            <a:extLst>
              <a:ext uri="{FF2B5EF4-FFF2-40B4-BE49-F238E27FC236}">
                <a16:creationId xmlns:a16="http://schemas.microsoft.com/office/drawing/2014/main" id="{D79AB743-22E3-4CAA-BED0-6EAB007C6F88}"/>
              </a:ext>
            </a:extLst>
          </p:cNvPr>
          <p:cNvGrpSpPr/>
          <p:nvPr userDrawn="1"/>
        </p:nvGrpSpPr>
        <p:grpSpPr>
          <a:xfrm>
            <a:off x="5250180" y="4146605"/>
            <a:ext cx="1691640" cy="425104"/>
            <a:chOff x="7641302" y="5435575"/>
            <a:chExt cx="1691640" cy="425104"/>
          </a:xfrm>
        </p:grpSpPr>
        <p:sp>
          <p:nvSpPr>
            <p:cNvPr id="19" name="Rectangle: Rounded Corners 18">
              <a:extLst>
                <a:ext uri="{FF2B5EF4-FFF2-40B4-BE49-F238E27FC236}">
                  <a16:creationId xmlns:a16="http://schemas.microsoft.com/office/drawing/2014/main" id="{0FAAD364-CC01-4DB6-9EDD-DFE1AB2147CA}"/>
                </a:ext>
              </a:extLst>
            </p:cNvPr>
            <p:cNvSpPr/>
            <p:nvPr/>
          </p:nvSpPr>
          <p:spPr>
            <a:xfrm>
              <a:off x="7641302" y="5435575"/>
              <a:ext cx="1691640" cy="425104"/>
            </a:xfrm>
            <a:prstGeom prst="roundRect">
              <a:avLst>
                <a:gd name="adj" fmla="val 0"/>
              </a:avLst>
            </a:prstGeom>
            <a:solidFill>
              <a:schemeClr val="accent1"/>
            </a:solidFill>
            <a:ln>
              <a:solidFill>
                <a:schemeClr val="accent1"/>
              </a:solidFill>
            </a:ln>
          </p:spPr>
          <p:style>
            <a:lnRef idx="1">
              <a:schemeClr val="accent1"/>
            </a:lnRef>
            <a:fillRef idx="0">
              <a:schemeClr val="accent1"/>
            </a:fillRef>
            <a:effectRef idx="0">
              <a:schemeClr val="accent1"/>
            </a:effectRef>
            <a:fontRef idx="minor">
              <a:schemeClr val="tx1"/>
            </a:fontRef>
          </p:style>
          <p:txBody>
            <a:bodyPr lIns="0" tIns="0" rIns="252000" bIns="0" rtlCol="0" anchor="ctr"/>
            <a:lstStyle/>
            <a:p>
              <a:pPr algn="ctr"/>
              <a:r>
                <a:rPr lang="fr-FR" sz="1100" spc="100" baseline="0" dirty="0" err="1">
                  <a:solidFill>
                    <a:schemeClr val="tx1"/>
                  </a:solidFill>
                  <a:latin typeface="Arial" panose="020B0604020202020204" pitchFamily="34" charset="0"/>
                </a:rPr>
                <a:t>visit</a:t>
              </a:r>
              <a:r>
                <a:rPr lang="fr-FR" sz="1100" spc="100" baseline="0" dirty="0">
                  <a:solidFill>
                    <a:schemeClr val="tx1"/>
                  </a:solidFill>
                  <a:latin typeface="Arial" panose="020B0604020202020204" pitchFamily="34" charset="0"/>
                </a:rPr>
                <a:t> us</a:t>
              </a:r>
            </a:p>
          </p:txBody>
        </p:sp>
        <p:sp>
          <p:nvSpPr>
            <p:cNvPr id="21" name="Graphic 30">
              <a:extLst>
                <a:ext uri="{FF2B5EF4-FFF2-40B4-BE49-F238E27FC236}">
                  <a16:creationId xmlns:a16="http://schemas.microsoft.com/office/drawing/2014/main" id="{DA2EB7B7-D6F7-4C8F-93B8-20234A9EE0BB}"/>
                </a:ext>
              </a:extLst>
            </p:cNvPr>
            <p:cNvSpPr/>
            <p:nvPr/>
          </p:nvSpPr>
          <p:spPr>
            <a:xfrm>
              <a:off x="8943182" y="5579170"/>
              <a:ext cx="79476" cy="137914"/>
            </a:xfrm>
            <a:custGeom>
              <a:avLst/>
              <a:gdLst>
                <a:gd name="connsiteX0" fmla="*/ 33604 w 323850"/>
                <a:gd name="connsiteY0" fmla="*/ 558660 h 561975"/>
                <a:gd name="connsiteX1" fmla="*/ 7144 w 323850"/>
                <a:gd name="connsiteY1" fmla="*/ 531257 h 561975"/>
                <a:gd name="connsiteX2" fmla="*/ 268910 w 323850"/>
                <a:gd name="connsiteY2" fmla="*/ 278511 h 561975"/>
                <a:gd name="connsiteX3" fmla="*/ 7391 w 323850"/>
                <a:gd name="connsiteY3" fmla="*/ 35033 h 561975"/>
                <a:gd name="connsiteX4" fmla="*/ 33357 w 323850"/>
                <a:gd name="connsiteY4" fmla="*/ 7144 h 561975"/>
                <a:gd name="connsiteX5" fmla="*/ 324288 w 323850"/>
                <a:gd name="connsiteY5" fmla="*/ 278016 h 561975"/>
                <a:gd name="connsiteX6" fmla="*/ 33604 w 323850"/>
                <a:gd name="connsiteY6" fmla="*/ 558660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850" h="561975">
                  <a:moveTo>
                    <a:pt x="33604" y="558660"/>
                  </a:moveTo>
                  <a:lnTo>
                    <a:pt x="7144" y="531257"/>
                  </a:lnTo>
                  <a:lnTo>
                    <a:pt x="268910" y="278511"/>
                  </a:lnTo>
                  <a:lnTo>
                    <a:pt x="7391" y="35033"/>
                  </a:lnTo>
                  <a:lnTo>
                    <a:pt x="33357" y="7144"/>
                  </a:lnTo>
                  <a:lnTo>
                    <a:pt x="324288" y="278016"/>
                  </a:lnTo>
                  <a:lnTo>
                    <a:pt x="33604" y="558660"/>
                  </a:lnTo>
                </a:path>
              </a:pathLst>
            </a:custGeom>
            <a:solidFill>
              <a:schemeClr val="bg1"/>
            </a:solidFill>
            <a:ln w="9525" cap="flat">
              <a:solidFill>
                <a:schemeClr val="tx1"/>
              </a:solidFill>
              <a:prstDash val="solid"/>
              <a:miter/>
            </a:ln>
          </p:spPr>
          <p:txBody>
            <a:bodyPr rtlCol="0" anchor="ctr"/>
            <a:lstStyle/>
            <a:p>
              <a:endParaRPr lang="fr-FR" dirty="0">
                <a:latin typeface="Arial" panose="020B0604020202020204" pitchFamily="34" charset="0"/>
              </a:endParaRPr>
            </a:p>
          </p:txBody>
        </p:sp>
      </p:grpSp>
      <p:sp>
        <p:nvSpPr>
          <p:cNvPr id="22" name="Rectangle 21">
            <a:hlinkClick r:id="rId3"/>
            <a:extLst>
              <a:ext uri="{FF2B5EF4-FFF2-40B4-BE49-F238E27FC236}">
                <a16:creationId xmlns:a16="http://schemas.microsoft.com/office/drawing/2014/main" id="{AB89052F-50A1-4BC9-8E02-36EC129B12F8}"/>
              </a:ext>
            </a:extLst>
          </p:cNvPr>
          <p:cNvSpPr/>
          <p:nvPr userDrawn="1"/>
        </p:nvSpPr>
        <p:spPr>
          <a:xfrm>
            <a:off x="5207000" y="4114855"/>
            <a:ext cx="1778000" cy="511018"/>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8" name="Rectangle 7">
            <a:extLst>
              <a:ext uri="{FF2B5EF4-FFF2-40B4-BE49-F238E27FC236}">
                <a16:creationId xmlns:a16="http://schemas.microsoft.com/office/drawing/2014/main" id="{60C311A9-D5EE-4491-885B-DF9302BF251A}"/>
              </a:ext>
            </a:extLst>
          </p:cNvPr>
          <p:cNvSpPr/>
          <p:nvPr userDrawn="1"/>
        </p:nvSpPr>
        <p:spPr>
          <a:xfrm>
            <a:off x="3375660" y="3512065"/>
            <a:ext cx="5440680" cy="428698"/>
          </a:xfrm>
          <a:prstGeom prst="rect">
            <a:avLst/>
          </a:prstGeom>
          <a:noFill/>
        </p:spPr>
        <p:txBody>
          <a:bodyPr wrap="square" lIns="0" tIns="0" rIns="0" bIns="0" rtlCol="0" anchor="ctr">
            <a:noAutofit/>
          </a:bodyPr>
          <a:lstStyle/>
          <a:p>
            <a:pPr algn="ctr">
              <a:lnSpc>
                <a:spcPct val="100000"/>
              </a:lnSpc>
              <a:spcAft>
                <a:spcPts val="600"/>
              </a:spcAft>
            </a:pPr>
            <a:r>
              <a:rPr lang="fr-FR" sz="1400" dirty="0">
                <a:solidFill>
                  <a:schemeClr val="tx1"/>
                </a:solidFill>
                <a:latin typeface="Arial" panose="020B0604020202020204" pitchFamily="34" charset="0"/>
                <a:cs typeface="Segoe UI Light" panose="020B0502040204020203" pitchFamily="34" charset="0"/>
              </a:rPr>
              <a:t>A free presentation Template made by </a:t>
            </a:r>
            <a:r>
              <a:rPr lang="fr-FR" sz="1400" dirty="0" err="1">
                <a:solidFill>
                  <a:schemeClr val="tx1"/>
                </a:solidFill>
                <a:latin typeface="Arial" panose="020B0604020202020204" pitchFamily="34" charset="0"/>
                <a:cs typeface="Segoe UI Light" panose="020B0502040204020203" pitchFamily="34" charset="0"/>
              </a:rPr>
              <a:t>Slidor</a:t>
            </a:r>
            <a:r>
              <a:rPr lang="fr-FR" sz="1400" dirty="0">
                <a:solidFill>
                  <a:schemeClr val="tx1"/>
                </a:solidFill>
                <a:latin typeface="Arial" panose="020B0604020202020204" pitchFamily="34" charset="0"/>
                <a:cs typeface="Segoe UI Light" panose="020B0502040204020203" pitchFamily="34" charset="0"/>
              </a:rPr>
              <a:t>.</a:t>
            </a:r>
          </a:p>
        </p:txBody>
      </p:sp>
      <p:grpSp>
        <p:nvGrpSpPr>
          <p:cNvPr id="28" name="Group 27">
            <a:extLst>
              <a:ext uri="{FF2B5EF4-FFF2-40B4-BE49-F238E27FC236}">
                <a16:creationId xmlns:a16="http://schemas.microsoft.com/office/drawing/2014/main" id="{E4C7194D-7DE2-44E9-89AF-E29A72305867}"/>
              </a:ext>
            </a:extLst>
          </p:cNvPr>
          <p:cNvGrpSpPr/>
          <p:nvPr userDrawn="1"/>
        </p:nvGrpSpPr>
        <p:grpSpPr>
          <a:xfrm>
            <a:off x="5741988" y="6280420"/>
            <a:ext cx="708025" cy="145791"/>
            <a:chOff x="5690453" y="2208090"/>
            <a:chExt cx="808860" cy="166554"/>
          </a:xfrm>
        </p:grpSpPr>
        <p:sp>
          <p:nvSpPr>
            <p:cNvPr id="10" name="Freeform: Shape 9">
              <a:extLst>
                <a:ext uri="{FF2B5EF4-FFF2-40B4-BE49-F238E27FC236}">
                  <a16:creationId xmlns:a16="http://schemas.microsoft.com/office/drawing/2014/main" id="{E7923F90-C7F5-4957-8E42-1B5A2C22CF63}"/>
                </a:ext>
              </a:extLst>
            </p:cNvPr>
            <p:cNvSpPr/>
            <p:nvPr/>
          </p:nvSpPr>
          <p:spPr>
            <a:xfrm>
              <a:off x="5690453" y="2208090"/>
              <a:ext cx="175681" cy="166554"/>
            </a:xfrm>
            <a:custGeom>
              <a:avLst/>
              <a:gdLst>
                <a:gd name="connsiteX0" fmla="*/ 727520 w 733425"/>
                <a:gd name="connsiteY0" fmla="*/ 349758 h 695325"/>
                <a:gd name="connsiteX1" fmla="*/ 728091 w 733425"/>
                <a:gd name="connsiteY1" fmla="*/ 349472 h 695325"/>
                <a:gd name="connsiteX2" fmla="*/ 650748 w 733425"/>
                <a:gd name="connsiteY2" fmla="*/ 303276 h 695325"/>
                <a:gd name="connsiteX3" fmla="*/ 161258 w 733425"/>
                <a:gd name="connsiteY3" fmla="*/ 7144 h 695325"/>
                <a:gd name="connsiteX4" fmla="*/ 11240 w 733425"/>
                <a:gd name="connsiteY4" fmla="*/ 51530 h 695325"/>
                <a:gd name="connsiteX5" fmla="*/ 505968 w 733425"/>
                <a:gd name="connsiteY5" fmla="*/ 349282 h 695325"/>
                <a:gd name="connsiteX6" fmla="*/ 7144 w 733425"/>
                <a:gd name="connsiteY6" fmla="*/ 645605 h 695325"/>
                <a:gd name="connsiteX7" fmla="*/ 161258 w 733425"/>
                <a:gd name="connsiteY7" fmla="*/ 692372 h 695325"/>
                <a:gd name="connsiteX8" fmla="*/ 270605 w 733425"/>
                <a:gd name="connsiteY8" fmla="*/ 626174 h 695325"/>
                <a:gd name="connsiteX9" fmla="*/ 650653 w 733425"/>
                <a:gd name="connsiteY9" fmla="*/ 396240 h 695325"/>
                <a:gd name="connsiteX10" fmla="*/ 728091 w 733425"/>
                <a:gd name="connsiteY10" fmla="*/ 350139 h 695325"/>
                <a:gd name="connsiteX11" fmla="*/ 727520 w 733425"/>
                <a:gd name="connsiteY11" fmla="*/ 349758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3425" h="695325">
                  <a:moveTo>
                    <a:pt x="727520" y="349758"/>
                  </a:moveTo>
                  <a:lnTo>
                    <a:pt x="728091" y="349472"/>
                  </a:lnTo>
                  <a:lnTo>
                    <a:pt x="650748" y="303276"/>
                  </a:lnTo>
                  <a:lnTo>
                    <a:pt x="161258" y="7144"/>
                  </a:lnTo>
                  <a:lnTo>
                    <a:pt x="11240" y="51530"/>
                  </a:lnTo>
                  <a:lnTo>
                    <a:pt x="505968" y="349282"/>
                  </a:lnTo>
                  <a:lnTo>
                    <a:pt x="7144" y="645605"/>
                  </a:lnTo>
                  <a:lnTo>
                    <a:pt x="161258" y="692372"/>
                  </a:lnTo>
                  <a:lnTo>
                    <a:pt x="270605" y="626174"/>
                  </a:lnTo>
                  <a:lnTo>
                    <a:pt x="650653" y="396240"/>
                  </a:lnTo>
                  <a:lnTo>
                    <a:pt x="728091" y="350139"/>
                  </a:lnTo>
                  <a:lnTo>
                    <a:pt x="727520" y="349758"/>
                  </a:lnTo>
                  <a:close/>
                </a:path>
              </a:pathLst>
            </a:custGeom>
            <a:solidFill>
              <a:srgbClr val="F04C3B"/>
            </a:solidFill>
            <a:ln w="9525" cap="flat">
              <a:noFill/>
              <a:prstDash val="solid"/>
              <a:miter/>
            </a:ln>
          </p:spPr>
          <p:txBody>
            <a:bodyPr rtlCol="0" anchor="ctr"/>
            <a:lstStyle/>
            <a:p>
              <a:pPr algn="ctr"/>
              <a:endParaRPr lang="fr-FR" dirty="0">
                <a:latin typeface="Arial" panose="020B0604020202020204" pitchFamily="34" charset="0"/>
              </a:endParaRPr>
            </a:p>
          </p:txBody>
        </p:sp>
        <p:sp>
          <p:nvSpPr>
            <p:cNvPr id="11" name="Freeform: Shape 10">
              <a:extLst>
                <a:ext uri="{FF2B5EF4-FFF2-40B4-BE49-F238E27FC236}">
                  <a16:creationId xmlns:a16="http://schemas.microsoft.com/office/drawing/2014/main" id="{1A91D39A-3051-4BF8-9AD2-6A54CECBDBDA}"/>
                </a:ext>
              </a:extLst>
            </p:cNvPr>
            <p:cNvSpPr/>
            <p:nvPr/>
          </p:nvSpPr>
          <p:spPr>
            <a:xfrm>
              <a:off x="5782811" y="2290112"/>
              <a:ext cx="57039" cy="34223"/>
            </a:xfrm>
            <a:custGeom>
              <a:avLst/>
              <a:gdLst>
                <a:gd name="connsiteX0" fmla="*/ 120777 w 238125"/>
                <a:gd name="connsiteY0" fmla="*/ 7144 h 142875"/>
                <a:gd name="connsiteX1" fmla="*/ 231648 w 238125"/>
                <a:gd name="connsiteY1" fmla="*/ 73819 h 142875"/>
                <a:gd name="connsiteX2" fmla="*/ 120682 w 238125"/>
                <a:gd name="connsiteY2" fmla="*/ 141256 h 142875"/>
                <a:gd name="connsiteX3" fmla="*/ 7144 w 238125"/>
                <a:gd name="connsiteY3" fmla="*/ 74200 h 142875"/>
                <a:gd name="connsiteX4" fmla="*/ 120777 w 238125"/>
                <a:gd name="connsiteY4" fmla="*/ 714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42875">
                  <a:moveTo>
                    <a:pt x="120777" y="7144"/>
                  </a:moveTo>
                  <a:lnTo>
                    <a:pt x="231648" y="73819"/>
                  </a:lnTo>
                  <a:lnTo>
                    <a:pt x="120682" y="141256"/>
                  </a:lnTo>
                  <a:lnTo>
                    <a:pt x="7144" y="74200"/>
                  </a:lnTo>
                  <a:lnTo>
                    <a:pt x="120777" y="7144"/>
                  </a:lnTo>
                  <a:close/>
                </a:path>
              </a:pathLst>
            </a:custGeom>
            <a:solidFill>
              <a:srgbClr val="010101">
                <a:alpha val="30000"/>
              </a:srgbClr>
            </a:solidFill>
            <a:ln w="9525" cap="flat">
              <a:noFill/>
              <a:prstDash val="solid"/>
              <a:miter/>
            </a:ln>
          </p:spPr>
          <p:txBody>
            <a:bodyPr rtlCol="0" anchor="ctr"/>
            <a:lstStyle/>
            <a:p>
              <a:pPr algn="ctr"/>
              <a:endParaRPr lang="fr-FR" dirty="0">
                <a:latin typeface="Arial" panose="020B0604020202020204" pitchFamily="34" charset="0"/>
              </a:endParaRPr>
            </a:p>
          </p:txBody>
        </p:sp>
        <p:sp>
          <p:nvSpPr>
            <p:cNvPr id="12" name="Freeform: Shape 11">
              <a:extLst>
                <a:ext uri="{FF2B5EF4-FFF2-40B4-BE49-F238E27FC236}">
                  <a16:creationId xmlns:a16="http://schemas.microsoft.com/office/drawing/2014/main" id="{F85F7B6D-1347-40FE-A80A-D5BD017DF9CD}"/>
                </a:ext>
              </a:extLst>
            </p:cNvPr>
            <p:cNvSpPr/>
            <p:nvPr userDrawn="1"/>
          </p:nvSpPr>
          <p:spPr>
            <a:xfrm>
              <a:off x="6028923" y="2241355"/>
              <a:ext cx="70729" cy="100388"/>
            </a:xfrm>
            <a:custGeom>
              <a:avLst/>
              <a:gdLst>
                <a:gd name="connsiteX0" fmla="*/ 7144 w 295275"/>
                <a:gd name="connsiteY0" fmla="*/ 50483 h 419100"/>
                <a:gd name="connsiteX1" fmla="*/ 78772 w 295275"/>
                <a:gd name="connsiteY1" fmla="*/ 7144 h 419100"/>
                <a:gd name="connsiteX2" fmla="*/ 78772 w 295275"/>
                <a:gd name="connsiteY2" fmla="*/ 349472 h 419100"/>
                <a:gd name="connsiteX3" fmla="*/ 292989 w 295275"/>
                <a:gd name="connsiteY3" fmla="*/ 349472 h 419100"/>
                <a:gd name="connsiteX4" fmla="*/ 292989 w 295275"/>
                <a:gd name="connsiteY4" fmla="*/ 414623 h 419100"/>
                <a:gd name="connsiteX5" fmla="*/ 7239 w 295275"/>
                <a:gd name="connsiteY5" fmla="*/ 414623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275" h="419100">
                  <a:moveTo>
                    <a:pt x="7144" y="50483"/>
                  </a:moveTo>
                  <a:lnTo>
                    <a:pt x="78772" y="7144"/>
                  </a:lnTo>
                  <a:lnTo>
                    <a:pt x="78772" y="349472"/>
                  </a:lnTo>
                  <a:lnTo>
                    <a:pt x="292989" y="349472"/>
                  </a:lnTo>
                  <a:lnTo>
                    <a:pt x="292989" y="414623"/>
                  </a:lnTo>
                  <a:lnTo>
                    <a:pt x="7239" y="414623"/>
                  </a:lnTo>
                  <a:close/>
                </a:path>
              </a:pathLst>
            </a:custGeom>
            <a:solidFill>
              <a:schemeClr val="tx1"/>
            </a:solidFill>
            <a:ln w="9525" cap="flat">
              <a:noFill/>
              <a:prstDash val="solid"/>
              <a:miter/>
            </a:ln>
          </p:spPr>
          <p:txBody>
            <a:bodyPr rtlCol="0" anchor="ctr"/>
            <a:lstStyle/>
            <a:p>
              <a:pPr algn="ctr"/>
              <a:endParaRPr lang="fr-FR" dirty="0">
                <a:latin typeface="Arial" panose="020B0604020202020204" pitchFamily="34" charset="0"/>
              </a:endParaRPr>
            </a:p>
          </p:txBody>
        </p:sp>
        <p:sp>
          <p:nvSpPr>
            <p:cNvPr id="13" name="Freeform: Shape 12">
              <a:extLst>
                <a:ext uri="{FF2B5EF4-FFF2-40B4-BE49-F238E27FC236}">
                  <a16:creationId xmlns:a16="http://schemas.microsoft.com/office/drawing/2014/main" id="{876C7694-BEEB-45BD-8514-3A1381390988}"/>
                </a:ext>
              </a:extLst>
            </p:cNvPr>
            <p:cNvSpPr/>
            <p:nvPr userDrawn="1"/>
          </p:nvSpPr>
          <p:spPr>
            <a:xfrm>
              <a:off x="6123197" y="2241355"/>
              <a:ext cx="20534" cy="100388"/>
            </a:xfrm>
            <a:custGeom>
              <a:avLst/>
              <a:gdLst>
                <a:gd name="connsiteX0" fmla="*/ 7144 w 85725"/>
                <a:gd name="connsiteY0" fmla="*/ 51721 h 419100"/>
                <a:gd name="connsiteX1" fmla="*/ 78772 w 85725"/>
                <a:gd name="connsiteY1" fmla="*/ 7144 h 419100"/>
                <a:gd name="connsiteX2" fmla="*/ 78772 w 85725"/>
                <a:gd name="connsiteY2" fmla="*/ 414623 h 419100"/>
                <a:gd name="connsiteX3" fmla="*/ 7144 w 85725"/>
                <a:gd name="connsiteY3" fmla="*/ 414623 h 419100"/>
              </a:gdLst>
              <a:ahLst/>
              <a:cxnLst>
                <a:cxn ang="0">
                  <a:pos x="connsiteX0" y="connsiteY0"/>
                </a:cxn>
                <a:cxn ang="0">
                  <a:pos x="connsiteX1" y="connsiteY1"/>
                </a:cxn>
                <a:cxn ang="0">
                  <a:pos x="connsiteX2" y="connsiteY2"/>
                </a:cxn>
                <a:cxn ang="0">
                  <a:pos x="connsiteX3" y="connsiteY3"/>
                </a:cxn>
              </a:cxnLst>
              <a:rect l="l" t="t" r="r" b="b"/>
              <a:pathLst>
                <a:path w="85725" h="419100">
                  <a:moveTo>
                    <a:pt x="7144" y="51721"/>
                  </a:moveTo>
                  <a:lnTo>
                    <a:pt x="78772" y="7144"/>
                  </a:lnTo>
                  <a:lnTo>
                    <a:pt x="78772" y="414623"/>
                  </a:lnTo>
                  <a:lnTo>
                    <a:pt x="7144" y="414623"/>
                  </a:lnTo>
                  <a:close/>
                </a:path>
              </a:pathLst>
            </a:custGeom>
            <a:solidFill>
              <a:schemeClr val="tx1"/>
            </a:solidFill>
            <a:ln w="9525" cap="flat">
              <a:noFill/>
              <a:prstDash val="solid"/>
              <a:miter/>
            </a:ln>
          </p:spPr>
          <p:txBody>
            <a:bodyPr rtlCol="0" anchor="ctr"/>
            <a:lstStyle/>
            <a:p>
              <a:pPr algn="ctr"/>
              <a:endParaRPr lang="fr-FR" dirty="0">
                <a:latin typeface="Arial" panose="020B0604020202020204" pitchFamily="34" charset="0"/>
              </a:endParaRPr>
            </a:p>
          </p:txBody>
        </p:sp>
        <p:sp>
          <p:nvSpPr>
            <p:cNvPr id="14" name="Freeform: Shape 13">
              <a:extLst>
                <a:ext uri="{FF2B5EF4-FFF2-40B4-BE49-F238E27FC236}">
                  <a16:creationId xmlns:a16="http://schemas.microsoft.com/office/drawing/2014/main" id="{1233C57D-BC6C-45E8-BD7C-CD3182F4BBD4}"/>
                </a:ext>
              </a:extLst>
            </p:cNvPr>
            <p:cNvSpPr/>
            <p:nvPr userDrawn="1"/>
          </p:nvSpPr>
          <p:spPr>
            <a:xfrm>
              <a:off x="6173392" y="2241351"/>
              <a:ext cx="91263" cy="100388"/>
            </a:xfrm>
            <a:custGeom>
              <a:avLst/>
              <a:gdLst>
                <a:gd name="connsiteX0" fmla="*/ 7144 w 381000"/>
                <a:gd name="connsiteY0" fmla="*/ 7160 h 419100"/>
                <a:gd name="connsiteX1" fmla="*/ 159544 w 381000"/>
                <a:gd name="connsiteY1" fmla="*/ 7160 h 419100"/>
                <a:gd name="connsiteX2" fmla="*/ 247174 w 381000"/>
                <a:gd name="connsiteY2" fmla="*/ 22590 h 419100"/>
                <a:gd name="connsiteX3" fmla="*/ 315849 w 381000"/>
                <a:gd name="connsiteY3" fmla="*/ 65357 h 419100"/>
                <a:gd name="connsiteX4" fmla="*/ 360426 w 381000"/>
                <a:gd name="connsiteY4" fmla="*/ 129746 h 419100"/>
                <a:gd name="connsiteX5" fmla="*/ 376142 w 381000"/>
                <a:gd name="connsiteY5" fmla="*/ 209756 h 419100"/>
                <a:gd name="connsiteX6" fmla="*/ 376142 w 381000"/>
                <a:gd name="connsiteY6" fmla="*/ 210899 h 419100"/>
                <a:gd name="connsiteX7" fmla="*/ 360426 w 381000"/>
                <a:gd name="connsiteY7" fmla="*/ 291290 h 419100"/>
                <a:gd name="connsiteX8" fmla="*/ 315849 w 381000"/>
                <a:gd name="connsiteY8" fmla="*/ 355870 h 419100"/>
                <a:gd name="connsiteX9" fmla="*/ 247174 w 381000"/>
                <a:gd name="connsiteY9" fmla="*/ 398923 h 419100"/>
                <a:gd name="connsiteX10" fmla="*/ 159544 w 381000"/>
                <a:gd name="connsiteY10" fmla="*/ 414639 h 419100"/>
                <a:gd name="connsiteX11" fmla="*/ 7144 w 381000"/>
                <a:gd name="connsiteY11" fmla="*/ 414639 h 419100"/>
                <a:gd name="connsiteX12" fmla="*/ 78391 w 381000"/>
                <a:gd name="connsiteY12" fmla="*/ 72787 h 419100"/>
                <a:gd name="connsiteX13" fmla="*/ 78391 w 381000"/>
                <a:gd name="connsiteY13" fmla="*/ 349869 h 419100"/>
                <a:gd name="connsiteX14" fmla="*/ 158687 w 381000"/>
                <a:gd name="connsiteY14" fmla="*/ 349869 h 419100"/>
                <a:gd name="connsiteX15" fmla="*/ 216884 w 381000"/>
                <a:gd name="connsiteY15" fmla="*/ 339677 h 419100"/>
                <a:gd name="connsiteX16" fmla="*/ 261461 w 381000"/>
                <a:gd name="connsiteY16" fmla="*/ 311102 h 419100"/>
                <a:gd name="connsiteX17" fmla="*/ 290036 w 381000"/>
                <a:gd name="connsiteY17" fmla="*/ 267478 h 419100"/>
                <a:gd name="connsiteX18" fmla="*/ 300228 w 381000"/>
                <a:gd name="connsiteY18" fmla="*/ 212518 h 419100"/>
                <a:gd name="connsiteX19" fmla="*/ 300228 w 381000"/>
                <a:gd name="connsiteY19" fmla="*/ 211280 h 419100"/>
                <a:gd name="connsiteX20" fmla="*/ 290036 w 381000"/>
                <a:gd name="connsiteY20" fmla="*/ 156035 h 419100"/>
                <a:gd name="connsiteX21" fmla="*/ 261461 w 381000"/>
                <a:gd name="connsiteY21" fmla="*/ 112030 h 419100"/>
                <a:gd name="connsiteX22" fmla="*/ 216884 w 381000"/>
                <a:gd name="connsiteY22" fmla="*/ 83455 h 419100"/>
                <a:gd name="connsiteX23" fmla="*/ 158687 w 381000"/>
                <a:gd name="connsiteY23" fmla="*/ 7297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000" h="419100">
                  <a:moveTo>
                    <a:pt x="7144" y="7160"/>
                  </a:moveTo>
                  <a:lnTo>
                    <a:pt x="159544" y="7160"/>
                  </a:lnTo>
                  <a:cubicBezTo>
                    <a:pt x="189459" y="6817"/>
                    <a:pt x="219175" y="12050"/>
                    <a:pt x="247174" y="22590"/>
                  </a:cubicBezTo>
                  <a:cubicBezTo>
                    <a:pt x="272645" y="32212"/>
                    <a:pt x="295978" y="46743"/>
                    <a:pt x="315849" y="65357"/>
                  </a:cubicBezTo>
                  <a:cubicBezTo>
                    <a:pt x="335007" y="83502"/>
                    <a:pt x="350187" y="105428"/>
                    <a:pt x="360426" y="129746"/>
                  </a:cubicBezTo>
                  <a:cubicBezTo>
                    <a:pt x="371036" y="155075"/>
                    <a:pt x="376383" y="182297"/>
                    <a:pt x="376142" y="209756"/>
                  </a:cubicBezTo>
                  <a:lnTo>
                    <a:pt x="376142" y="210899"/>
                  </a:lnTo>
                  <a:cubicBezTo>
                    <a:pt x="376371" y="238481"/>
                    <a:pt x="371025" y="265825"/>
                    <a:pt x="360426" y="291290"/>
                  </a:cubicBezTo>
                  <a:cubicBezTo>
                    <a:pt x="350257" y="315703"/>
                    <a:pt x="335070" y="337705"/>
                    <a:pt x="315849" y="355870"/>
                  </a:cubicBezTo>
                  <a:cubicBezTo>
                    <a:pt x="295967" y="374540"/>
                    <a:pt x="272642" y="389163"/>
                    <a:pt x="247174" y="398923"/>
                  </a:cubicBezTo>
                  <a:cubicBezTo>
                    <a:pt x="219219" y="409651"/>
                    <a:pt x="189485" y="414983"/>
                    <a:pt x="159544" y="414639"/>
                  </a:cubicBezTo>
                  <a:lnTo>
                    <a:pt x="7144" y="414639"/>
                  </a:lnTo>
                  <a:close/>
                  <a:moveTo>
                    <a:pt x="78391" y="72787"/>
                  </a:moveTo>
                  <a:lnTo>
                    <a:pt x="78391" y="349869"/>
                  </a:lnTo>
                  <a:lnTo>
                    <a:pt x="158687" y="349869"/>
                  </a:lnTo>
                  <a:cubicBezTo>
                    <a:pt x="178551" y="350118"/>
                    <a:pt x="198287" y="346662"/>
                    <a:pt x="216884" y="339677"/>
                  </a:cubicBezTo>
                  <a:cubicBezTo>
                    <a:pt x="233595" y="333409"/>
                    <a:pt x="248788" y="323670"/>
                    <a:pt x="261461" y="311102"/>
                  </a:cubicBezTo>
                  <a:cubicBezTo>
                    <a:pt x="273861" y="298662"/>
                    <a:pt x="283586" y="283816"/>
                    <a:pt x="290036" y="267478"/>
                  </a:cubicBezTo>
                  <a:cubicBezTo>
                    <a:pt x="296973" y="249995"/>
                    <a:pt x="300435" y="231327"/>
                    <a:pt x="300228" y="212518"/>
                  </a:cubicBezTo>
                  <a:lnTo>
                    <a:pt x="300228" y="211280"/>
                  </a:lnTo>
                  <a:cubicBezTo>
                    <a:pt x="300417" y="192381"/>
                    <a:pt x="296957" y="173623"/>
                    <a:pt x="290036" y="156035"/>
                  </a:cubicBezTo>
                  <a:cubicBezTo>
                    <a:pt x="283637" y="139559"/>
                    <a:pt x="273910" y="124578"/>
                    <a:pt x="261461" y="112030"/>
                  </a:cubicBezTo>
                  <a:cubicBezTo>
                    <a:pt x="248705" y="99567"/>
                    <a:pt x="233535" y="89843"/>
                    <a:pt x="216884" y="83455"/>
                  </a:cubicBezTo>
                  <a:cubicBezTo>
                    <a:pt x="198344" y="76236"/>
                    <a:pt x="178581" y="72678"/>
                    <a:pt x="158687" y="72977"/>
                  </a:cubicBezTo>
                  <a:close/>
                </a:path>
              </a:pathLst>
            </a:custGeom>
            <a:solidFill>
              <a:schemeClr val="tx1"/>
            </a:solidFill>
            <a:ln w="9525" cap="flat">
              <a:noFill/>
              <a:prstDash val="solid"/>
              <a:miter/>
            </a:ln>
          </p:spPr>
          <p:txBody>
            <a:bodyPr rtlCol="0" anchor="ctr"/>
            <a:lstStyle/>
            <a:p>
              <a:pPr algn="ctr"/>
              <a:endParaRPr lang="fr-FR" dirty="0">
                <a:latin typeface="Arial" panose="020B0604020202020204" pitchFamily="34" charset="0"/>
              </a:endParaRPr>
            </a:p>
          </p:txBody>
        </p:sp>
        <p:sp>
          <p:nvSpPr>
            <p:cNvPr id="15" name="Freeform: Shape 14">
              <a:extLst>
                <a:ext uri="{FF2B5EF4-FFF2-40B4-BE49-F238E27FC236}">
                  <a16:creationId xmlns:a16="http://schemas.microsoft.com/office/drawing/2014/main" id="{E8A94DF9-BAFB-4BE4-9840-26E3AE412F1B}"/>
                </a:ext>
              </a:extLst>
            </p:cNvPr>
            <p:cNvSpPr/>
            <p:nvPr userDrawn="1"/>
          </p:nvSpPr>
          <p:spPr>
            <a:xfrm>
              <a:off x="6285233" y="2239754"/>
              <a:ext cx="104952" cy="102670"/>
            </a:xfrm>
            <a:custGeom>
              <a:avLst/>
              <a:gdLst>
                <a:gd name="connsiteX0" fmla="*/ 218983 w 438150"/>
                <a:gd name="connsiteY0" fmla="*/ 428357 h 428625"/>
                <a:gd name="connsiteX1" fmla="*/ 133258 w 438150"/>
                <a:gd name="connsiteY1" fmla="*/ 411783 h 428625"/>
                <a:gd name="connsiteX2" fmla="*/ 66583 w 438150"/>
                <a:gd name="connsiteY2" fmla="*/ 366635 h 428625"/>
                <a:gd name="connsiteX3" fmla="*/ 22864 w 438150"/>
                <a:gd name="connsiteY3" fmla="*/ 299960 h 428625"/>
                <a:gd name="connsiteX4" fmla="*/ 7147 w 438150"/>
                <a:gd name="connsiteY4" fmla="*/ 218807 h 428625"/>
                <a:gd name="connsiteX5" fmla="*/ 7147 w 438150"/>
                <a:gd name="connsiteY5" fmla="*/ 217569 h 428625"/>
                <a:gd name="connsiteX6" fmla="*/ 22864 w 438150"/>
                <a:gd name="connsiteY6" fmla="*/ 136416 h 428625"/>
                <a:gd name="connsiteX7" fmla="*/ 67155 w 438150"/>
                <a:gd name="connsiteY7" fmla="*/ 69741 h 428625"/>
                <a:gd name="connsiteX8" fmla="*/ 134687 w 438150"/>
                <a:gd name="connsiteY8" fmla="*/ 24021 h 428625"/>
                <a:gd name="connsiteX9" fmla="*/ 220888 w 438150"/>
                <a:gd name="connsiteY9" fmla="*/ 7161 h 428625"/>
                <a:gd name="connsiteX10" fmla="*/ 306613 w 438150"/>
                <a:gd name="connsiteY10" fmla="*/ 23735 h 428625"/>
                <a:gd name="connsiteX11" fmla="*/ 373288 w 438150"/>
                <a:gd name="connsiteY11" fmla="*/ 68883 h 428625"/>
                <a:gd name="connsiteX12" fmla="*/ 416913 w 438150"/>
                <a:gd name="connsiteY12" fmla="*/ 135558 h 428625"/>
                <a:gd name="connsiteX13" fmla="*/ 432629 w 438150"/>
                <a:gd name="connsiteY13" fmla="*/ 216711 h 428625"/>
                <a:gd name="connsiteX14" fmla="*/ 432629 w 438150"/>
                <a:gd name="connsiteY14" fmla="*/ 217854 h 428625"/>
                <a:gd name="connsiteX15" fmla="*/ 416913 w 438150"/>
                <a:gd name="connsiteY15" fmla="*/ 299103 h 428625"/>
                <a:gd name="connsiteX16" fmla="*/ 372717 w 438150"/>
                <a:gd name="connsiteY16" fmla="*/ 365778 h 428625"/>
                <a:gd name="connsiteX17" fmla="*/ 218983 w 438150"/>
                <a:gd name="connsiteY17" fmla="*/ 428357 h 428625"/>
                <a:gd name="connsiteX18" fmla="*/ 220222 w 438150"/>
                <a:gd name="connsiteY18" fmla="*/ 361682 h 428625"/>
                <a:gd name="connsiteX19" fmla="*/ 319091 w 438150"/>
                <a:gd name="connsiteY19" fmla="*/ 319677 h 428625"/>
                <a:gd name="connsiteX20" fmla="*/ 347666 w 438150"/>
                <a:gd name="connsiteY20" fmla="*/ 274147 h 428625"/>
                <a:gd name="connsiteX21" fmla="*/ 357858 w 438150"/>
                <a:gd name="connsiteY21" fmla="*/ 218140 h 428625"/>
                <a:gd name="connsiteX22" fmla="*/ 357858 w 438150"/>
                <a:gd name="connsiteY22" fmla="*/ 216997 h 428625"/>
                <a:gd name="connsiteX23" fmla="*/ 347666 w 438150"/>
                <a:gd name="connsiteY23" fmla="*/ 160704 h 428625"/>
                <a:gd name="connsiteX24" fmla="*/ 275181 w 438150"/>
                <a:gd name="connsiteY24" fmla="*/ 83457 h 428625"/>
                <a:gd name="connsiteX25" fmla="*/ 163738 w 438150"/>
                <a:gd name="connsiteY25" fmla="*/ 83457 h 428625"/>
                <a:gd name="connsiteX26" fmla="*/ 120304 w 438150"/>
                <a:gd name="connsiteY26" fmla="*/ 114318 h 428625"/>
                <a:gd name="connsiteX27" fmla="*/ 91729 w 438150"/>
                <a:gd name="connsiteY27" fmla="*/ 160133 h 428625"/>
                <a:gd name="connsiteX28" fmla="*/ 81537 w 438150"/>
                <a:gd name="connsiteY28" fmla="*/ 216140 h 428625"/>
                <a:gd name="connsiteX29" fmla="*/ 81538 w 438150"/>
                <a:gd name="connsiteY29" fmla="*/ 217283 h 428625"/>
                <a:gd name="connsiteX30" fmla="*/ 91729 w 438150"/>
                <a:gd name="connsiteY30" fmla="*/ 273290 h 428625"/>
                <a:gd name="connsiteX31" fmla="*/ 120304 w 438150"/>
                <a:gd name="connsiteY31" fmla="*/ 319391 h 428625"/>
                <a:gd name="connsiteX32" fmla="*/ 164310 w 438150"/>
                <a:gd name="connsiteY32" fmla="*/ 350633 h 428625"/>
                <a:gd name="connsiteX33" fmla="*/ 220222 w 438150"/>
                <a:gd name="connsiteY33" fmla="*/ 361968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8150" h="428625">
                  <a:moveTo>
                    <a:pt x="218983" y="428357"/>
                  </a:moveTo>
                  <a:cubicBezTo>
                    <a:pt x="189583" y="428674"/>
                    <a:pt x="160422" y="423037"/>
                    <a:pt x="133258" y="411783"/>
                  </a:cubicBezTo>
                  <a:cubicBezTo>
                    <a:pt x="108249" y="401324"/>
                    <a:pt x="85580" y="385974"/>
                    <a:pt x="66583" y="366635"/>
                  </a:cubicBezTo>
                  <a:cubicBezTo>
                    <a:pt x="47851" y="347434"/>
                    <a:pt x="33006" y="324794"/>
                    <a:pt x="22864" y="299960"/>
                  </a:cubicBezTo>
                  <a:cubicBezTo>
                    <a:pt x="12325" y="274210"/>
                    <a:pt x="6984" y="246630"/>
                    <a:pt x="7147" y="218807"/>
                  </a:cubicBezTo>
                  <a:lnTo>
                    <a:pt x="7147" y="217569"/>
                  </a:lnTo>
                  <a:cubicBezTo>
                    <a:pt x="6984" y="189746"/>
                    <a:pt x="12325" y="162166"/>
                    <a:pt x="22864" y="136416"/>
                  </a:cubicBezTo>
                  <a:cubicBezTo>
                    <a:pt x="33146" y="111519"/>
                    <a:pt x="48191" y="88870"/>
                    <a:pt x="67155" y="69741"/>
                  </a:cubicBezTo>
                  <a:cubicBezTo>
                    <a:pt x="86504" y="50285"/>
                    <a:pt x="109437" y="34760"/>
                    <a:pt x="134687" y="24021"/>
                  </a:cubicBezTo>
                  <a:cubicBezTo>
                    <a:pt x="161953" y="12523"/>
                    <a:pt x="191300" y="6783"/>
                    <a:pt x="220888" y="7161"/>
                  </a:cubicBezTo>
                  <a:cubicBezTo>
                    <a:pt x="250288" y="6854"/>
                    <a:pt x="279446" y="12492"/>
                    <a:pt x="306613" y="23735"/>
                  </a:cubicBezTo>
                  <a:cubicBezTo>
                    <a:pt x="331611" y="34217"/>
                    <a:pt x="354275" y="49564"/>
                    <a:pt x="373288" y="68883"/>
                  </a:cubicBezTo>
                  <a:cubicBezTo>
                    <a:pt x="392011" y="88073"/>
                    <a:pt x="406827" y="110718"/>
                    <a:pt x="416913" y="135558"/>
                  </a:cubicBezTo>
                  <a:cubicBezTo>
                    <a:pt x="427461" y="161306"/>
                    <a:pt x="432803" y="188888"/>
                    <a:pt x="432629" y="216711"/>
                  </a:cubicBezTo>
                  <a:lnTo>
                    <a:pt x="432629" y="217854"/>
                  </a:lnTo>
                  <a:cubicBezTo>
                    <a:pt x="432803" y="245709"/>
                    <a:pt x="427461" y="273322"/>
                    <a:pt x="416913" y="299103"/>
                  </a:cubicBezTo>
                  <a:cubicBezTo>
                    <a:pt x="406665" y="323995"/>
                    <a:pt x="391652" y="346644"/>
                    <a:pt x="372717" y="365778"/>
                  </a:cubicBezTo>
                  <a:cubicBezTo>
                    <a:pt x="332099" y="406653"/>
                    <a:pt x="276600" y="429244"/>
                    <a:pt x="218983" y="428357"/>
                  </a:cubicBezTo>
                  <a:close/>
                  <a:moveTo>
                    <a:pt x="220222" y="361682"/>
                  </a:moveTo>
                  <a:cubicBezTo>
                    <a:pt x="257610" y="362161"/>
                    <a:pt x="293481" y="346921"/>
                    <a:pt x="319091" y="319677"/>
                  </a:cubicBezTo>
                  <a:cubicBezTo>
                    <a:pt x="331504" y="306517"/>
                    <a:pt x="341213" y="291048"/>
                    <a:pt x="347666" y="274147"/>
                  </a:cubicBezTo>
                  <a:cubicBezTo>
                    <a:pt x="354525" y="256277"/>
                    <a:pt x="357982" y="237281"/>
                    <a:pt x="357858" y="218140"/>
                  </a:cubicBezTo>
                  <a:lnTo>
                    <a:pt x="357858" y="216997"/>
                  </a:lnTo>
                  <a:cubicBezTo>
                    <a:pt x="357948" y="197766"/>
                    <a:pt x="354493" y="178683"/>
                    <a:pt x="347666" y="160704"/>
                  </a:cubicBezTo>
                  <a:cubicBezTo>
                    <a:pt x="334823" y="126287"/>
                    <a:pt x="308712" y="98460"/>
                    <a:pt x="275181" y="83457"/>
                  </a:cubicBezTo>
                  <a:cubicBezTo>
                    <a:pt x="239636" y="68025"/>
                    <a:pt x="199283" y="68025"/>
                    <a:pt x="163738" y="83457"/>
                  </a:cubicBezTo>
                  <a:cubicBezTo>
                    <a:pt x="147300" y="90661"/>
                    <a:pt x="132516" y="101165"/>
                    <a:pt x="120304" y="114318"/>
                  </a:cubicBezTo>
                  <a:cubicBezTo>
                    <a:pt x="107954" y="127634"/>
                    <a:pt x="98256" y="143184"/>
                    <a:pt x="91729" y="160133"/>
                  </a:cubicBezTo>
                  <a:cubicBezTo>
                    <a:pt x="84886" y="178008"/>
                    <a:pt x="81429" y="197000"/>
                    <a:pt x="81537" y="216140"/>
                  </a:cubicBezTo>
                  <a:lnTo>
                    <a:pt x="81538" y="217283"/>
                  </a:lnTo>
                  <a:cubicBezTo>
                    <a:pt x="81421" y="236423"/>
                    <a:pt x="84877" y="255418"/>
                    <a:pt x="91729" y="273290"/>
                  </a:cubicBezTo>
                  <a:cubicBezTo>
                    <a:pt x="98242" y="290331"/>
                    <a:pt x="107940" y="305977"/>
                    <a:pt x="120304" y="319391"/>
                  </a:cubicBezTo>
                  <a:cubicBezTo>
                    <a:pt x="132678" y="332710"/>
                    <a:pt x="147656" y="343344"/>
                    <a:pt x="164310" y="350633"/>
                  </a:cubicBezTo>
                  <a:cubicBezTo>
                    <a:pt x="181946" y="358291"/>
                    <a:pt x="200996" y="362153"/>
                    <a:pt x="220222" y="361968"/>
                  </a:cubicBezTo>
                  <a:close/>
                </a:path>
              </a:pathLst>
            </a:custGeom>
            <a:solidFill>
              <a:schemeClr val="tx1"/>
            </a:solidFill>
            <a:ln w="9525" cap="flat">
              <a:noFill/>
              <a:prstDash val="solid"/>
              <a:miter/>
            </a:ln>
          </p:spPr>
          <p:txBody>
            <a:bodyPr rtlCol="0" anchor="ctr"/>
            <a:lstStyle/>
            <a:p>
              <a:pPr algn="ctr"/>
              <a:endParaRPr lang="fr-FR" dirty="0">
                <a:latin typeface="Arial" panose="020B0604020202020204" pitchFamily="34" charset="0"/>
              </a:endParaRPr>
            </a:p>
          </p:txBody>
        </p:sp>
        <p:sp>
          <p:nvSpPr>
            <p:cNvPr id="16" name="Freeform: Shape 15">
              <a:extLst>
                <a:ext uri="{FF2B5EF4-FFF2-40B4-BE49-F238E27FC236}">
                  <a16:creationId xmlns:a16="http://schemas.microsoft.com/office/drawing/2014/main" id="{5F9A081A-E818-4296-AF04-3676C01030AA}"/>
                </a:ext>
              </a:extLst>
            </p:cNvPr>
            <p:cNvSpPr/>
            <p:nvPr userDrawn="1"/>
          </p:nvSpPr>
          <p:spPr>
            <a:xfrm>
              <a:off x="6414895" y="2241349"/>
              <a:ext cx="84418" cy="100388"/>
            </a:xfrm>
            <a:custGeom>
              <a:avLst/>
              <a:gdLst>
                <a:gd name="connsiteX0" fmla="*/ 7144 w 352425"/>
                <a:gd name="connsiteY0" fmla="*/ 7171 h 419100"/>
                <a:gd name="connsiteX1" fmla="*/ 188786 w 352425"/>
                <a:gd name="connsiteY1" fmla="*/ 7171 h 419100"/>
                <a:gd name="connsiteX2" fmla="*/ 256889 w 352425"/>
                <a:gd name="connsiteY2" fmla="*/ 17934 h 419100"/>
                <a:gd name="connsiteX3" fmla="*/ 306419 w 352425"/>
                <a:gd name="connsiteY3" fmla="*/ 47938 h 419100"/>
                <a:gd name="connsiteX4" fmla="*/ 331470 w 352425"/>
                <a:gd name="connsiteY4" fmla="*/ 86895 h 419100"/>
                <a:gd name="connsiteX5" fmla="*/ 340138 w 352425"/>
                <a:gd name="connsiteY5" fmla="*/ 135854 h 419100"/>
                <a:gd name="connsiteX6" fmla="*/ 340138 w 352425"/>
                <a:gd name="connsiteY6" fmla="*/ 136997 h 419100"/>
                <a:gd name="connsiteX7" fmla="*/ 313087 w 352425"/>
                <a:gd name="connsiteY7" fmla="*/ 217673 h 419100"/>
                <a:gd name="connsiteX8" fmla="*/ 243554 w 352425"/>
                <a:gd name="connsiteY8" fmla="*/ 260441 h 419100"/>
                <a:gd name="connsiteX9" fmla="*/ 353568 w 352425"/>
                <a:gd name="connsiteY9" fmla="*/ 414650 h 419100"/>
                <a:gd name="connsiteX10" fmla="*/ 268605 w 352425"/>
                <a:gd name="connsiteY10" fmla="*/ 414650 h 419100"/>
                <a:gd name="connsiteX11" fmla="*/ 168402 w 352425"/>
                <a:gd name="connsiteY11" fmla="*/ 272823 h 419100"/>
                <a:gd name="connsiteX12" fmla="*/ 78772 w 352425"/>
                <a:gd name="connsiteY12" fmla="*/ 272823 h 419100"/>
                <a:gd name="connsiteX13" fmla="*/ 78772 w 352425"/>
                <a:gd name="connsiteY13" fmla="*/ 414841 h 419100"/>
                <a:gd name="connsiteX14" fmla="*/ 7144 w 352425"/>
                <a:gd name="connsiteY14" fmla="*/ 414841 h 419100"/>
                <a:gd name="connsiteX15" fmla="*/ 183547 w 352425"/>
                <a:gd name="connsiteY15" fmla="*/ 209196 h 419100"/>
                <a:gd name="connsiteX16" fmla="*/ 244698 w 352425"/>
                <a:gd name="connsiteY16" fmla="*/ 190813 h 419100"/>
                <a:gd name="connsiteX17" fmla="*/ 267367 w 352425"/>
                <a:gd name="connsiteY17" fmla="*/ 141093 h 419100"/>
                <a:gd name="connsiteX18" fmla="*/ 267367 w 352425"/>
                <a:gd name="connsiteY18" fmla="*/ 139949 h 419100"/>
                <a:gd name="connsiteX19" fmla="*/ 245269 w 352425"/>
                <a:gd name="connsiteY19" fmla="*/ 89562 h 419100"/>
                <a:gd name="connsiteX20" fmla="*/ 182975 w 352425"/>
                <a:gd name="connsiteY20" fmla="*/ 72417 h 419100"/>
                <a:gd name="connsiteX21" fmla="*/ 78772 w 352425"/>
                <a:gd name="connsiteY21" fmla="*/ 72417 h 419100"/>
                <a:gd name="connsiteX22" fmla="*/ 78772 w 352425"/>
                <a:gd name="connsiteY22" fmla="*/ 209196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2425" h="419100">
                  <a:moveTo>
                    <a:pt x="7144" y="7171"/>
                  </a:moveTo>
                  <a:lnTo>
                    <a:pt x="188786" y="7171"/>
                  </a:lnTo>
                  <a:cubicBezTo>
                    <a:pt x="211939" y="6790"/>
                    <a:pt x="234982" y="10431"/>
                    <a:pt x="256889" y="17934"/>
                  </a:cubicBezTo>
                  <a:cubicBezTo>
                    <a:pt x="275324" y="24344"/>
                    <a:pt x="292201" y="34567"/>
                    <a:pt x="306419" y="47938"/>
                  </a:cubicBezTo>
                  <a:cubicBezTo>
                    <a:pt x="317253" y="59148"/>
                    <a:pt x="325766" y="72387"/>
                    <a:pt x="331470" y="86895"/>
                  </a:cubicBezTo>
                  <a:cubicBezTo>
                    <a:pt x="337403" y="102527"/>
                    <a:pt x="340343" y="119135"/>
                    <a:pt x="340138" y="135854"/>
                  </a:cubicBezTo>
                  <a:lnTo>
                    <a:pt x="340138" y="136997"/>
                  </a:lnTo>
                  <a:cubicBezTo>
                    <a:pt x="341579" y="166333"/>
                    <a:pt x="331921" y="195136"/>
                    <a:pt x="313087" y="217673"/>
                  </a:cubicBezTo>
                  <a:cubicBezTo>
                    <a:pt x="294505" y="238320"/>
                    <a:pt x="270363" y="253169"/>
                    <a:pt x="243554" y="260441"/>
                  </a:cubicBezTo>
                  <a:lnTo>
                    <a:pt x="353568" y="414650"/>
                  </a:lnTo>
                  <a:lnTo>
                    <a:pt x="268605" y="414650"/>
                  </a:lnTo>
                  <a:lnTo>
                    <a:pt x="168402" y="272823"/>
                  </a:lnTo>
                  <a:lnTo>
                    <a:pt x="78772" y="272823"/>
                  </a:lnTo>
                  <a:lnTo>
                    <a:pt x="78772" y="414841"/>
                  </a:lnTo>
                  <a:lnTo>
                    <a:pt x="7144" y="414841"/>
                  </a:lnTo>
                  <a:close/>
                  <a:moveTo>
                    <a:pt x="183547" y="209196"/>
                  </a:moveTo>
                  <a:cubicBezTo>
                    <a:pt x="205449" y="210374"/>
                    <a:pt x="227076" y="203873"/>
                    <a:pt x="244698" y="190813"/>
                  </a:cubicBezTo>
                  <a:cubicBezTo>
                    <a:pt x="259749" y="178802"/>
                    <a:pt x="268170" y="160332"/>
                    <a:pt x="267367" y="141093"/>
                  </a:cubicBezTo>
                  <a:lnTo>
                    <a:pt x="267367" y="139949"/>
                  </a:lnTo>
                  <a:cubicBezTo>
                    <a:pt x="268637" y="120559"/>
                    <a:pt x="260394" y="101763"/>
                    <a:pt x="245269" y="89562"/>
                  </a:cubicBezTo>
                  <a:cubicBezTo>
                    <a:pt x="226982" y="77093"/>
                    <a:pt x="205067" y="71061"/>
                    <a:pt x="182975" y="72417"/>
                  </a:cubicBezTo>
                  <a:lnTo>
                    <a:pt x="78772" y="72417"/>
                  </a:lnTo>
                  <a:lnTo>
                    <a:pt x="78772" y="209196"/>
                  </a:lnTo>
                  <a:close/>
                </a:path>
              </a:pathLst>
            </a:custGeom>
            <a:solidFill>
              <a:schemeClr val="tx1"/>
            </a:solidFill>
            <a:ln w="9525" cap="flat">
              <a:noFill/>
              <a:prstDash val="solid"/>
              <a:miter/>
            </a:ln>
          </p:spPr>
          <p:txBody>
            <a:bodyPr rtlCol="0" anchor="ctr"/>
            <a:lstStyle/>
            <a:p>
              <a:pPr algn="ctr"/>
              <a:endParaRPr lang="fr-FR" dirty="0">
                <a:latin typeface="Arial" panose="020B0604020202020204" pitchFamily="34" charset="0"/>
              </a:endParaRPr>
            </a:p>
          </p:txBody>
        </p:sp>
        <p:sp>
          <p:nvSpPr>
            <p:cNvPr id="17" name="Freeform: Shape 16">
              <a:extLst>
                <a:ext uri="{FF2B5EF4-FFF2-40B4-BE49-F238E27FC236}">
                  <a16:creationId xmlns:a16="http://schemas.microsoft.com/office/drawing/2014/main" id="{2F93CB37-9F90-4482-81C5-10C26B916690}"/>
                </a:ext>
              </a:extLst>
            </p:cNvPr>
            <p:cNvSpPr/>
            <p:nvPr userDrawn="1"/>
          </p:nvSpPr>
          <p:spPr>
            <a:xfrm>
              <a:off x="5926435" y="2240983"/>
              <a:ext cx="77573" cy="102670"/>
            </a:xfrm>
            <a:custGeom>
              <a:avLst/>
              <a:gdLst>
                <a:gd name="connsiteX0" fmla="*/ 177165 w 323850"/>
                <a:gd name="connsiteY0" fmla="*/ 425606 h 428625"/>
                <a:gd name="connsiteX1" fmla="*/ 86963 w 323850"/>
                <a:gd name="connsiteY1" fmla="*/ 409605 h 428625"/>
                <a:gd name="connsiteX2" fmla="*/ 7144 w 323850"/>
                <a:gd name="connsiteY2" fmla="*/ 360455 h 428625"/>
                <a:gd name="connsiteX3" fmla="*/ 68199 w 323850"/>
                <a:gd name="connsiteY3" fmla="*/ 323784 h 428625"/>
                <a:gd name="connsiteX4" fmla="*/ 68866 w 323850"/>
                <a:gd name="connsiteY4" fmla="*/ 323784 h 428625"/>
                <a:gd name="connsiteX5" fmla="*/ 110490 w 323850"/>
                <a:gd name="connsiteY5" fmla="*/ 348263 h 428625"/>
                <a:gd name="connsiteX6" fmla="*/ 178879 w 323850"/>
                <a:gd name="connsiteY6" fmla="*/ 361980 h 428625"/>
                <a:gd name="connsiteX7" fmla="*/ 231648 w 323850"/>
                <a:gd name="connsiteY7" fmla="*/ 347692 h 428625"/>
                <a:gd name="connsiteX8" fmla="*/ 250698 w 323850"/>
                <a:gd name="connsiteY8" fmla="*/ 310735 h 428625"/>
                <a:gd name="connsiteX9" fmla="*/ 250698 w 323850"/>
                <a:gd name="connsiteY9" fmla="*/ 309592 h 428625"/>
                <a:gd name="connsiteX10" fmla="*/ 246983 w 323850"/>
                <a:gd name="connsiteY10" fmla="*/ 290066 h 428625"/>
                <a:gd name="connsiteX11" fmla="*/ 233077 w 323850"/>
                <a:gd name="connsiteY11" fmla="*/ 274349 h 428625"/>
                <a:gd name="connsiteX12" fmla="*/ 205073 w 323850"/>
                <a:gd name="connsiteY12" fmla="*/ 260348 h 428625"/>
                <a:gd name="connsiteX13" fmla="*/ 158877 w 323850"/>
                <a:gd name="connsiteY13" fmla="*/ 247584 h 428625"/>
                <a:gd name="connsiteX14" fmla="*/ 100965 w 323850"/>
                <a:gd name="connsiteY14" fmla="*/ 230439 h 428625"/>
                <a:gd name="connsiteX15" fmla="*/ 58388 w 323850"/>
                <a:gd name="connsiteY15" fmla="*/ 207103 h 428625"/>
                <a:gd name="connsiteX16" fmla="*/ 32194 w 323850"/>
                <a:gd name="connsiteY16" fmla="*/ 173670 h 428625"/>
                <a:gd name="connsiteX17" fmla="*/ 23241 w 323850"/>
                <a:gd name="connsiteY17" fmla="*/ 126045 h 428625"/>
                <a:gd name="connsiteX18" fmla="*/ 23241 w 323850"/>
                <a:gd name="connsiteY18" fmla="*/ 124902 h 428625"/>
                <a:gd name="connsiteX19" fmla="*/ 33719 w 323850"/>
                <a:gd name="connsiteY19" fmla="*/ 77277 h 428625"/>
                <a:gd name="connsiteX20" fmla="*/ 62294 w 323850"/>
                <a:gd name="connsiteY20" fmla="*/ 40034 h 428625"/>
                <a:gd name="connsiteX21" fmla="*/ 106299 w 323850"/>
                <a:gd name="connsiteY21" fmla="*/ 15841 h 428625"/>
                <a:gd name="connsiteX22" fmla="*/ 162116 w 323850"/>
                <a:gd name="connsiteY22" fmla="*/ 7173 h 428625"/>
                <a:gd name="connsiteX23" fmla="*/ 242792 w 323850"/>
                <a:gd name="connsiteY23" fmla="*/ 20222 h 428625"/>
                <a:gd name="connsiteX24" fmla="*/ 310039 w 323850"/>
                <a:gd name="connsiteY24" fmla="*/ 58322 h 428625"/>
                <a:gd name="connsiteX25" fmla="*/ 246983 w 323850"/>
                <a:gd name="connsiteY25" fmla="*/ 96422 h 428625"/>
                <a:gd name="connsiteX26" fmla="*/ 245459 w 323850"/>
                <a:gd name="connsiteY26" fmla="*/ 95660 h 428625"/>
                <a:gd name="connsiteX27" fmla="*/ 216313 w 323850"/>
                <a:gd name="connsiteY27" fmla="*/ 81563 h 428625"/>
                <a:gd name="connsiteX28" fmla="*/ 160973 w 323850"/>
                <a:gd name="connsiteY28" fmla="*/ 70800 h 428625"/>
                <a:gd name="connsiteX29" fmla="*/ 112109 w 323850"/>
                <a:gd name="connsiteY29" fmla="*/ 84707 h 428625"/>
                <a:gd name="connsiteX30" fmla="*/ 94583 w 323850"/>
                <a:gd name="connsiteY30" fmla="*/ 119092 h 428625"/>
                <a:gd name="connsiteX31" fmla="*/ 94583 w 323850"/>
                <a:gd name="connsiteY31" fmla="*/ 120235 h 428625"/>
                <a:gd name="connsiteX32" fmla="*/ 98679 w 323850"/>
                <a:gd name="connsiteY32" fmla="*/ 140904 h 428625"/>
                <a:gd name="connsiteX33" fmla="*/ 113824 w 323850"/>
                <a:gd name="connsiteY33" fmla="*/ 157192 h 428625"/>
                <a:gd name="connsiteX34" fmla="*/ 143542 w 323850"/>
                <a:gd name="connsiteY34" fmla="*/ 170908 h 428625"/>
                <a:gd name="connsiteX35" fmla="*/ 191834 w 323850"/>
                <a:gd name="connsiteY35" fmla="*/ 184338 h 428625"/>
                <a:gd name="connsiteX36" fmla="*/ 248317 w 323850"/>
                <a:gd name="connsiteY36" fmla="*/ 202340 h 428625"/>
                <a:gd name="connsiteX37" fmla="*/ 289369 w 323850"/>
                <a:gd name="connsiteY37" fmla="*/ 226534 h 428625"/>
                <a:gd name="connsiteX38" fmla="*/ 314039 w 323850"/>
                <a:gd name="connsiteY38" fmla="*/ 259681 h 428625"/>
                <a:gd name="connsiteX39" fmla="*/ 322231 w 323850"/>
                <a:gd name="connsiteY39" fmla="*/ 303591 h 428625"/>
                <a:gd name="connsiteX40" fmla="*/ 322231 w 323850"/>
                <a:gd name="connsiteY40" fmla="*/ 304829 h 428625"/>
                <a:gd name="connsiteX41" fmla="*/ 311467 w 323850"/>
                <a:gd name="connsiteY41" fmla="*/ 356074 h 428625"/>
                <a:gd name="connsiteX42" fmla="*/ 281464 w 323850"/>
                <a:gd name="connsiteY42" fmla="*/ 394174 h 428625"/>
                <a:gd name="connsiteX43" fmla="*/ 235934 w 323850"/>
                <a:gd name="connsiteY43" fmla="*/ 417224 h 428625"/>
                <a:gd name="connsiteX44" fmla="*/ 177165 w 323850"/>
                <a:gd name="connsiteY44" fmla="*/ 42560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23850" h="428625">
                  <a:moveTo>
                    <a:pt x="177165" y="425606"/>
                  </a:moveTo>
                  <a:cubicBezTo>
                    <a:pt x="146382" y="425714"/>
                    <a:pt x="115831" y="420294"/>
                    <a:pt x="86963" y="409605"/>
                  </a:cubicBezTo>
                  <a:cubicBezTo>
                    <a:pt x="57459" y="398476"/>
                    <a:pt x="30363" y="381791"/>
                    <a:pt x="7144" y="360455"/>
                  </a:cubicBezTo>
                  <a:lnTo>
                    <a:pt x="68199" y="323784"/>
                  </a:lnTo>
                  <a:cubicBezTo>
                    <a:pt x="68199" y="323784"/>
                    <a:pt x="68199" y="323784"/>
                    <a:pt x="68866" y="323784"/>
                  </a:cubicBezTo>
                  <a:cubicBezTo>
                    <a:pt x="81831" y="333400"/>
                    <a:pt x="95785" y="341606"/>
                    <a:pt x="110490" y="348263"/>
                  </a:cubicBezTo>
                  <a:cubicBezTo>
                    <a:pt x="132050" y="357652"/>
                    <a:pt x="155366" y="362328"/>
                    <a:pt x="178879" y="361980"/>
                  </a:cubicBezTo>
                  <a:cubicBezTo>
                    <a:pt x="197543" y="362973"/>
                    <a:pt x="216035" y="357966"/>
                    <a:pt x="231648" y="347692"/>
                  </a:cubicBezTo>
                  <a:cubicBezTo>
                    <a:pt x="243797" y="339350"/>
                    <a:pt x="250952" y="325470"/>
                    <a:pt x="250698" y="310735"/>
                  </a:cubicBezTo>
                  <a:lnTo>
                    <a:pt x="250698" y="309592"/>
                  </a:lnTo>
                  <a:cubicBezTo>
                    <a:pt x="250847" y="302894"/>
                    <a:pt x="249581" y="296241"/>
                    <a:pt x="246983" y="290066"/>
                  </a:cubicBezTo>
                  <a:cubicBezTo>
                    <a:pt x="243715" y="283760"/>
                    <a:pt x="238938" y="278361"/>
                    <a:pt x="233077" y="274349"/>
                  </a:cubicBezTo>
                  <a:cubicBezTo>
                    <a:pt x="224454" y="268378"/>
                    <a:pt x="215025" y="263663"/>
                    <a:pt x="205073" y="260348"/>
                  </a:cubicBezTo>
                  <a:cubicBezTo>
                    <a:pt x="189931" y="255214"/>
                    <a:pt x="174507" y="250952"/>
                    <a:pt x="158877" y="247584"/>
                  </a:cubicBezTo>
                  <a:cubicBezTo>
                    <a:pt x="139212" y="243167"/>
                    <a:pt x="119865" y="237439"/>
                    <a:pt x="100965" y="230439"/>
                  </a:cubicBezTo>
                  <a:cubicBezTo>
                    <a:pt x="85654" y="224903"/>
                    <a:pt x="71292" y="217031"/>
                    <a:pt x="58388" y="207103"/>
                  </a:cubicBezTo>
                  <a:cubicBezTo>
                    <a:pt x="47128" y="198195"/>
                    <a:pt x="38150" y="186735"/>
                    <a:pt x="32194" y="173670"/>
                  </a:cubicBezTo>
                  <a:cubicBezTo>
                    <a:pt x="25866" y="158610"/>
                    <a:pt x="22814" y="142376"/>
                    <a:pt x="23241" y="126045"/>
                  </a:cubicBezTo>
                  <a:lnTo>
                    <a:pt x="23241" y="124902"/>
                  </a:lnTo>
                  <a:cubicBezTo>
                    <a:pt x="23084" y="108439"/>
                    <a:pt x="26667" y="92155"/>
                    <a:pt x="33719" y="77277"/>
                  </a:cubicBezTo>
                  <a:cubicBezTo>
                    <a:pt x="40464" y="62958"/>
                    <a:pt x="50209" y="50257"/>
                    <a:pt x="62294" y="40034"/>
                  </a:cubicBezTo>
                  <a:cubicBezTo>
                    <a:pt x="75311" y="29275"/>
                    <a:pt x="90240" y="21067"/>
                    <a:pt x="106299" y="15841"/>
                  </a:cubicBezTo>
                  <a:cubicBezTo>
                    <a:pt x="124297" y="9886"/>
                    <a:pt x="143159" y="6957"/>
                    <a:pt x="162116" y="7173"/>
                  </a:cubicBezTo>
                  <a:cubicBezTo>
                    <a:pt x="189566" y="6737"/>
                    <a:pt x="216878" y="11155"/>
                    <a:pt x="242792" y="20222"/>
                  </a:cubicBezTo>
                  <a:cubicBezTo>
                    <a:pt x="267106" y="29234"/>
                    <a:pt x="289812" y="42098"/>
                    <a:pt x="310039" y="58322"/>
                  </a:cubicBezTo>
                  <a:lnTo>
                    <a:pt x="246983" y="96422"/>
                  </a:lnTo>
                  <a:lnTo>
                    <a:pt x="245459" y="95660"/>
                  </a:lnTo>
                  <a:cubicBezTo>
                    <a:pt x="236093" y="90271"/>
                    <a:pt x="226353" y="85560"/>
                    <a:pt x="216313" y="81563"/>
                  </a:cubicBezTo>
                  <a:cubicBezTo>
                    <a:pt x="198720" y="74484"/>
                    <a:pt x="179936" y="70831"/>
                    <a:pt x="160973" y="70800"/>
                  </a:cubicBezTo>
                  <a:cubicBezTo>
                    <a:pt x="143578" y="69748"/>
                    <a:pt x="126344" y="74653"/>
                    <a:pt x="112109" y="84707"/>
                  </a:cubicBezTo>
                  <a:cubicBezTo>
                    <a:pt x="101085" y="92690"/>
                    <a:pt x="94566" y="105481"/>
                    <a:pt x="94583" y="119092"/>
                  </a:cubicBezTo>
                  <a:lnTo>
                    <a:pt x="94583" y="120235"/>
                  </a:lnTo>
                  <a:cubicBezTo>
                    <a:pt x="94474" y="127337"/>
                    <a:pt x="95870" y="134381"/>
                    <a:pt x="98679" y="140904"/>
                  </a:cubicBezTo>
                  <a:cubicBezTo>
                    <a:pt x="102108" y="147641"/>
                    <a:pt x="107354" y="153283"/>
                    <a:pt x="113824" y="157192"/>
                  </a:cubicBezTo>
                  <a:cubicBezTo>
                    <a:pt x="123126" y="162973"/>
                    <a:pt x="133108" y="167580"/>
                    <a:pt x="143542" y="170908"/>
                  </a:cubicBezTo>
                  <a:cubicBezTo>
                    <a:pt x="155924" y="175162"/>
                    <a:pt x="172021" y="179639"/>
                    <a:pt x="191834" y="184338"/>
                  </a:cubicBezTo>
                  <a:cubicBezTo>
                    <a:pt x="211040" y="189079"/>
                    <a:pt x="229909" y="195093"/>
                    <a:pt x="248317" y="202340"/>
                  </a:cubicBezTo>
                  <a:cubicBezTo>
                    <a:pt x="263233" y="208104"/>
                    <a:pt x="277101" y="216277"/>
                    <a:pt x="289369" y="226534"/>
                  </a:cubicBezTo>
                  <a:cubicBezTo>
                    <a:pt x="300024" y="235547"/>
                    <a:pt x="308464" y="246887"/>
                    <a:pt x="314039" y="259681"/>
                  </a:cubicBezTo>
                  <a:cubicBezTo>
                    <a:pt x="319741" y="273604"/>
                    <a:pt x="322529" y="288548"/>
                    <a:pt x="322231" y="303591"/>
                  </a:cubicBezTo>
                  <a:lnTo>
                    <a:pt x="322231" y="304829"/>
                  </a:lnTo>
                  <a:cubicBezTo>
                    <a:pt x="322497" y="322498"/>
                    <a:pt x="318820" y="340005"/>
                    <a:pt x="311467" y="356074"/>
                  </a:cubicBezTo>
                  <a:cubicBezTo>
                    <a:pt x="304408" y="370837"/>
                    <a:pt x="294161" y="383850"/>
                    <a:pt x="281464" y="394174"/>
                  </a:cubicBezTo>
                  <a:cubicBezTo>
                    <a:pt x="267913" y="404717"/>
                    <a:pt x="252453" y="412544"/>
                    <a:pt x="235934" y="417224"/>
                  </a:cubicBezTo>
                  <a:cubicBezTo>
                    <a:pt x="216857" y="422865"/>
                    <a:pt x="197058" y="425688"/>
                    <a:pt x="177165" y="425606"/>
                  </a:cubicBezTo>
                  <a:close/>
                </a:path>
              </a:pathLst>
            </a:custGeom>
            <a:solidFill>
              <a:schemeClr val="tx1"/>
            </a:solidFill>
            <a:ln w="9525" cap="flat">
              <a:noFill/>
              <a:prstDash val="solid"/>
              <a:miter/>
            </a:ln>
          </p:spPr>
          <p:txBody>
            <a:bodyPr rtlCol="0" anchor="ctr"/>
            <a:lstStyle/>
            <a:p>
              <a:pPr algn="ctr"/>
              <a:endParaRPr lang="fr-FR" dirty="0">
                <a:latin typeface="Arial" panose="020B0604020202020204" pitchFamily="34" charset="0"/>
              </a:endParaRPr>
            </a:p>
          </p:txBody>
        </p:sp>
      </p:grpSp>
      <p:grpSp>
        <p:nvGrpSpPr>
          <p:cNvPr id="6" name="Group 5">
            <a:extLst>
              <a:ext uri="{FF2B5EF4-FFF2-40B4-BE49-F238E27FC236}">
                <a16:creationId xmlns:a16="http://schemas.microsoft.com/office/drawing/2014/main" id="{E16596CD-5B12-4387-BC21-F6F485DC7D1C}"/>
              </a:ext>
            </a:extLst>
          </p:cNvPr>
          <p:cNvGrpSpPr/>
          <p:nvPr userDrawn="1"/>
        </p:nvGrpSpPr>
        <p:grpSpPr>
          <a:xfrm>
            <a:off x="4458739" y="2792535"/>
            <a:ext cx="3274523" cy="684480"/>
            <a:chOff x="4458739" y="2760785"/>
            <a:chExt cx="3274523" cy="684480"/>
          </a:xfrm>
        </p:grpSpPr>
        <p:sp>
          <p:nvSpPr>
            <p:cNvPr id="27" name="Freeform: Shape 26">
              <a:extLst>
                <a:ext uri="{FF2B5EF4-FFF2-40B4-BE49-F238E27FC236}">
                  <a16:creationId xmlns:a16="http://schemas.microsoft.com/office/drawing/2014/main" id="{23637F9B-68AD-4926-B32F-CE76A971142D}"/>
                </a:ext>
              </a:extLst>
            </p:cNvPr>
            <p:cNvSpPr/>
            <p:nvPr/>
          </p:nvSpPr>
          <p:spPr>
            <a:xfrm>
              <a:off x="4458739" y="2946693"/>
              <a:ext cx="392942" cy="498572"/>
            </a:xfrm>
            <a:custGeom>
              <a:avLst/>
              <a:gdLst>
                <a:gd name="connsiteX0" fmla="*/ 299989 w 392942"/>
                <a:gd name="connsiteY0" fmla="*/ 139431 h 498572"/>
                <a:gd name="connsiteX1" fmla="*/ 202809 w 392942"/>
                <a:gd name="connsiteY1" fmla="*/ 76053 h 498572"/>
                <a:gd name="connsiteX2" fmla="*/ 109855 w 392942"/>
                <a:gd name="connsiteY2" fmla="*/ 139431 h 498572"/>
                <a:gd name="connsiteX3" fmla="*/ 185908 w 392942"/>
                <a:gd name="connsiteY3" fmla="*/ 202809 h 498572"/>
                <a:gd name="connsiteX4" fmla="*/ 261962 w 392942"/>
                <a:gd name="connsiteY4" fmla="*/ 219710 h 498572"/>
                <a:gd name="connsiteX5" fmla="*/ 392943 w 392942"/>
                <a:gd name="connsiteY5" fmla="*/ 350691 h 498572"/>
                <a:gd name="connsiteX6" fmla="*/ 194359 w 392942"/>
                <a:gd name="connsiteY6" fmla="*/ 498572 h 498572"/>
                <a:gd name="connsiteX7" fmla="*/ 0 w 392942"/>
                <a:gd name="connsiteY7" fmla="*/ 363366 h 498572"/>
                <a:gd name="connsiteX8" fmla="*/ 92954 w 392942"/>
                <a:gd name="connsiteY8" fmla="*/ 350691 h 498572"/>
                <a:gd name="connsiteX9" fmla="*/ 198584 w 392942"/>
                <a:gd name="connsiteY9" fmla="*/ 422519 h 498572"/>
                <a:gd name="connsiteX10" fmla="*/ 299989 w 392942"/>
                <a:gd name="connsiteY10" fmla="*/ 354916 h 498572"/>
                <a:gd name="connsiteX11" fmla="*/ 232386 w 392942"/>
                <a:gd name="connsiteY11" fmla="*/ 291538 h 498572"/>
                <a:gd name="connsiteX12" fmla="*/ 147882 w 392942"/>
                <a:gd name="connsiteY12" fmla="*/ 278862 h 498572"/>
                <a:gd name="connsiteX13" fmla="*/ 16901 w 392942"/>
                <a:gd name="connsiteY13" fmla="*/ 143656 h 498572"/>
                <a:gd name="connsiteX14" fmla="*/ 202809 w 392942"/>
                <a:gd name="connsiteY14" fmla="*/ 0 h 498572"/>
                <a:gd name="connsiteX15" fmla="*/ 384493 w 392942"/>
                <a:gd name="connsiteY15" fmla="*/ 122530 h 498572"/>
                <a:gd name="connsiteX16" fmla="*/ 299989 w 392942"/>
                <a:gd name="connsiteY16" fmla="*/ 139431 h 49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942" h="498572">
                  <a:moveTo>
                    <a:pt x="299989" y="139431"/>
                  </a:moveTo>
                  <a:cubicBezTo>
                    <a:pt x="287313" y="105630"/>
                    <a:pt x="261962" y="76053"/>
                    <a:pt x="202809" y="76053"/>
                  </a:cubicBezTo>
                  <a:cubicBezTo>
                    <a:pt x="147882" y="76053"/>
                    <a:pt x="109855" y="101405"/>
                    <a:pt x="109855" y="139431"/>
                  </a:cubicBezTo>
                  <a:cubicBezTo>
                    <a:pt x="109855" y="173233"/>
                    <a:pt x="130981" y="190133"/>
                    <a:pt x="185908" y="202809"/>
                  </a:cubicBezTo>
                  <a:lnTo>
                    <a:pt x="261962" y="219710"/>
                  </a:lnTo>
                  <a:cubicBezTo>
                    <a:pt x="350691" y="240836"/>
                    <a:pt x="392943" y="283088"/>
                    <a:pt x="392943" y="350691"/>
                  </a:cubicBezTo>
                  <a:cubicBezTo>
                    <a:pt x="392943" y="439420"/>
                    <a:pt x="312664" y="498572"/>
                    <a:pt x="194359" y="498572"/>
                  </a:cubicBezTo>
                  <a:cubicBezTo>
                    <a:pt x="84504" y="498572"/>
                    <a:pt x="12676" y="452095"/>
                    <a:pt x="0" y="363366"/>
                  </a:cubicBezTo>
                  <a:lnTo>
                    <a:pt x="92954" y="350691"/>
                  </a:lnTo>
                  <a:cubicBezTo>
                    <a:pt x="105630" y="397168"/>
                    <a:pt x="139431" y="422519"/>
                    <a:pt x="198584" y="422519"/>
                  </a:cubicBezTo>
                  <a:cubicBezTo>
                    <a:pt x="261962" y="422519"/>
                    <a:pt x="299989" y="392942"/>
                    <a:pt x="299989" y="354916"/>
                  </a:cubicBezTo>
                  <a:cubicBezTo>
                    <a:pt x="299989" y="325339"/>
                    <a:pt x="278863" y="304214"/>
                    <a:pt x="232386" y="291538"/>
                  </a:cubicBezTo>
                  <a:lnTo>
                    <a:pt x="147882" y="278862"/>
                  </a:lnTo>
                  <a:cubicBezTo>
                    <a:pt x="59153" y="257736"/>
                    <a:pt x="16901" y="211259"/>
                    <a:pt x="16901" y="143656"/>
                  </a:cubicBezTo>
                  <a:cubicBezTo>
                    <a:pt x="16901" y="59153"/>
                    <a:pt x="92954" y="0"/>
                    <a:pt x="202809" y="0"/>
                  </a:cubicBezTo>
                  <a:cubicBezTo>
                    <a:pt x="308439" y="0"/>
                    <a:pt x="367592" y="50702"/>
                    <a:pt x="384493" y="122530"/>
                  </a:cubicBezTo>
                  <a:lnTo>
                    <a:pt x="299989" y="139431"/>
                  </a:lnTo>
                  <a:close/>
                </a:path>
              </a:pathLst>
            </a:custGeom>
            <a:solidFill>
              <a:schemeClr val="tx1"/>
            </a:solidFill>
            <a:ln w="42252" cap="flat">
              <a:noFill/>
              <a:prstDash val="solid"/>
              <a:miter/>
            </a:ln>
          </p:spPr>
          <p:txBody>
            <a:bodyPr rtlCol="0" anchor="ctr"/>
            <a:lstStyle/>
            <a:p>
              <a:endParaRPr lang="fr-FR" dirty="0">
                <a:solidFill>
                  <a:schemeClr val="bg1">
                    <a:lumMod val="95000"/>
                    <a:lumOff val="5000"/>
                  </a:schemeClr>
                </a:solidFill>
                <a:latin typeface="Arial" panose="020B0604020202020204" pitchFamily="34" charset="0"/>
              </a:endParaRPr>
            </a:p>
          </p:txBody>
        </p:sp>
        <p:sp>
          <p:nvSpPr>
            <p:cNvPr id="29" name="Freeform: Shape 28">
              <a:extLst>
                <a:ext uri="{FF2B5EF4-FFF2-40B4-BE49-F238E27FC236}">
                  <a16:creationId xmlns:a16="http://schemas.microsoft.com/office/drawing/2014/main" id="{6D24D480-1B12-4A4A-A9BE-244AF917487F}"/>
                </a:ext>
              </a:extLst>
            </p:cNvPr>
            <p:cNvSpPr/>
            <p:nvPr/>
          </p:nvSpPr>
          <p:spPr>
            <a:xfrm>
              <a:off x="4931960" y="2942468"/>
              <a:ext cx="439420" cy="502797"/>
            </a:xfrm>
            <a:custGeom>
              <a:avLst/>
              <a:gdLst>
                <a:gd name="connsiteX0" fmla="*/ 0 w 439420"/>
                <a:gd name="connsiteY0" fmla="*/ 253511 h 502797"/>
                <a:gd name="connsiteX1" fmla="*/ 223935 w 439420"/>
                <a:gd name="connsiteY1" fmla="*/ 0 h 502797"/>
                <a:gd name="connsiteX2" fmla="*/ 439420 w 439420"/>
                <a:gd name="connsiteY2" fmla="*/ 245061 h 502797"/>
                <a:gd name="connsiteX3" fmla="*/ 439420 w 439420"/>
                <a:gd name="connsiteY3" fmla="*/ 278862 h 502797"/>
                <a:gd name="connsiteX4" fmla="*/ 97179 w 439420"/>
                <a:gd name="connsiteY4" fmla="*/ 278862 h 502797"/>
                <a:gd name="connsiteX5" fmla="*/ 236611 w 439420"/>
                <a:gd name="connsiteY5" fmla="*/ 422519 h 502797"/>
                <a:gd name="connsiteX6" fmla="*/ 346466 w 439420"/>
                <a:gd name="connsiteY6" fmla="*/ 354916 h 502797"/>
                <a:gd name="connsiteX7" fmla="*/ 435195 w 439420"/>
                <a:gd name="connsiteY7" fmla="*/ 371817 h 502797"/>
                <a:gd name="connsiteX8" fmla="*/ 232386 w 439420"/>
                <a:gd name="connsiteY8" fmla="*/ 502797 h 502797"/>
                <a:gd name="connsiteX9" fmla="*/ 0 w 439420"/>
                <a:gd name="connsiteY9" fmla="*/ 253511 h 502797"/>
                <a:gd name="connsiteX10" fmla="*/ 346466 w 439420"/>
                <a:gd name="connsiteY10" fmla="*/ 211259 h 502797"/>
                <a:gd name="connsiteX11" fmla="*/ 223935 w 439420"/>
                <a:gd name="connsiteY11" fmla="*/ 84504 h 502797"/>
                <a:gd name="connsiteX12" fmla="*/ 92954 w 439420"/>
                <a:gd name="connsiteY12" fmla="*/ 211259 h 502797"/>
                <a:gd name="connsiteX13" fmla="*/ 346466 w 439420"/>
                <a:gd name="connsiteY13" fmla="*/ 211259 h 50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9420" h="502797">
                  <a:moveTo>
                    <a:pt x="0" y="253511"/>
                  </a:moveTo>
                  <a:cubicBezTo>
                    <a:pt x="0" y="105630"/>
                    <a:pt x="88729" y="0"/>
                    <a:pt x="223935" y="0"/>
                  </a:cubicBezTo>
                  <a:cubicBezTo>
                    <a:pt x="333790" y="0"/>
                    <a:pt x="439420" y="67603"/>
                    <a:pt x="439420" y="245061"/>
                  </a:cubicBezTo>
                  <a:lnTo>
                    <a:pt x="439420" y="278862"/>
                  </a:lnTo>
                  <a:lnTo>
                    <a:pt x="97179" y="278862"/>
                  </a:lnTo>
                  <a:cubicBezTo>
                    <a:pt x="101405" y="371817"/>
                    <a:pt x="152107" y="422519"/>
                    <a:pt x="236611" y="422519"/>
                  </a:cubicBezTo>
                  <a:cubicBezTo>
                    <a:pt x="291538" y="422519"/>
                    <a:pt x="329565" y="397168"/>
                    <a:pt x="346466" y="354916"/>
                  </a:cubicBezTo>
                  <a:lnTo>
                    <a:pt x="435195" y="371817"/>
                  </a:lnTo>
                  <a:cubicBezTo>
                    <a:pt x="414069" y="452095"/>
                    <a:pt x="338015" y="502797"/>
                    <a:pt x="232386" y="502797"/>
                  </a:cubicBezTo>
                  <a:cubicBezTo>
                    <a:pt x="88729" y="502797"/>
                    <a:pt x="0" y="405618"/>
                    <a:pt x="0" y="253511"/>
                  </a:cubicBezTo>
                  <a:close/>
                  <a:moveTo>
                    <a:pt x="346466" y="211259"/>
                  </a:moveTo>
                  <a:cubicBezTo>
                    <a:pt x="346466" y="135206"/>
                    <a:pt x="299989" y="84504"/>
                    <a:pt x="223935" y="84504"/>
                  </a:cubicBezTo>
                  <a:cubicBezTo>
                    <a:pt x="147882" y="84504"/>
                    <a:pt x="97179" y="143656"/>
                    <a:pt x="92954" y="211259"/>
                  </a:cubicBezTo>
                  <a:lnTo>
                    <a:pt x="346466" y="211259"/>
                  </a:lnTo>
                  <a:close/>
                </a:path>
              </a:pathLst>
            </a:custGeom>
            <a:solidFill>
              <a:schemeClr val="tx1"/>
            </a:solidFill>
            <a:ln w="42252" cap="flat">
              <a:noFill/>
              <a:prstDash val="solid"/>
              <a:miter/>
            </a:ln>
          </p:spPr>
          <p:txBody>
            <a:bodyPr rtlCol="0" anchor="ctr"/>
            <a:lstStyle/>
            <a:p>
              <a:endParaRPr lang="fr-FR" dirty="0">
                <a:solidFill>
                  <a:schemeClr val="bg1">
                    <a:lumMod val="95000"/>
                    <a:lumOff val="5000"/>
                  </a:schemeClr>
                </a:solidFill>
                <a:latin typeface="Arial" panose="020B0604020202020204" pitchFamily="34" charset="0"/>
              </a:endParaRPr>
            </a:p>
          </p:txBody>
        </p:sp>
        <p:sp>
          <p:nvSpPr>
            <p:cNvPr id="30" name="Freeform: Shape 29">
              <a:extLst>
                <a:ext uri="{FF2B5EF4-FFF2-40B4-BE49-F238E27FC236}">
                  <a16:creationId xmlns:a16="http://schemas.microsoft.com/office/drawing/2014/main" id="{08E8A74A-7FBC-46CD-8674-1BE63D752063}"/>
                </a:ext>
              </a:extLst>
            </p:cNvPr>
            <p:cNvSpPr/>
            <p:nvPr/>
          </p:nvSpPr>
          <p:spPr>
            <a:xfrm>
              <a:off x="5477010" y="2790361"/>
              <a:ext cx="92954" cy="646453"/>
            </a:xfrm>
            <a:custGeom>
              <a:avLst/>
              <a:gdLst>
                <a:gd name="connsiteX0" fmla="*/ 92954 w 92954"/>
                <a:gd name="connsiteY0" fmla="*/ 646454 h 646453"/>
                <a:gd name="connsiteX1" fmla="*/ 0 w 92954"/>
                <a:gd name="connsiteY1" fmla="*/ 646454 h 646453"/>
                <a:gd name="connsiteX2" fmla="*/ 0 w 92954"/>
                <a:gd name="connsiteY2" fmla="*/ 0 h 646453"/>
                <a:gd name="connsiteX3" fmla="*/ 92954 w 92954"/>
                <a:gd name="connsiteY3" fmla="*/ 0 h 646453"/>
                <a:gd name="connsiteX4" fmla="*/ 92954 w 92954"/>
                <a:gd name="connsiteY4" fmla="*/ 646454 h 646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4" h="646453">
                  <a:moveTo>
                    <a:pt x="92954" y="646454"/>
                  </a:moveTo>
                  <a:lnTo>
                    <a:pt x="0" y="646454"/>
                  </a:lnTo>
                  <a:lnTo>
                    <a:pt x="0" y="0"/>
                  </a:lnTo>
                  <a:lnTo>
                    <a:pt x="92954" y="0"/>
                  </a:lnTo>
                  <a:lnTo>
                    <a:pt x="92954" y="646454"/>
                  </a:lnTo>
                  <a:close/>
                </a:path>
              </a:pathLst>
            </a:custGeom>
            <a:solidFill>
              <a:schemeClr val="tx1"/>
            </a:solidFill>
            <a:ln w="42252" cap="flat">
              <a:noFill/>
              <a:prstDash val="solid"/>
              <a:miter/>
            </a:ln>
          </p:spPr>
          <p:txBody>
            <a:bodyPr rtlCol="0" anchor="ctr"/>
            <a:lstStyle/>
            <a:p>
              <a:endParaRPr lang="fr-FR" dirty="0">
                <a:solidFill>
                  <a:schemeClr val="bg1">
                    <a:lumMod val="95000"/>
                    <a:lumOff val="5000"/>
                  </a:schemeClr>
                </a:solidFill>
                <a:latin typeface="Arial" panose="020B0604020202020204" pitchFamily="34" charset="0"/>
              </a:endParaRPr>
            </a:p>
          </p:txBody>
        </p:sp>
        <p:sp>
          <p:nvSpPr>
            <p:cNvPr id="31" name="Freeform: Shape 30">
              <a:extLst>
                <a:ext uri="{FF2B5EF4-FFF2-40B4-BE49-F238E27FC236}">
                  <a16:creationId xmlns:a16="http://schemas.microsoft.com/office/drawing/2014/main" id="{4C889C49-BE11-48D3-85F2-D835ADB0C239}"/>
                </a:ext>
              </a:extLst>
            </p:cNvPr>
            <p:cNvSpPr/>
            <p:nvPr/>
          </p:nvSpPr>
          <p:spPr>
            <a:xfrm>
              <a:off x="5654468" y="2760785"/>
              <a:ext cx="299988" cy="676030"/>
            </a:xfrm>
            <a:custGeom>
              <a:avLst/>
              <a:gdLst>
                <a:gd name="connsiteX0" fmla="*/ 274638 w 299988"/>
                <a:gd name="connsiteY0" fmla="*/ 266187 h 676030"/>
                <a:gd name="connsiteX1" fmla="*/ 169008 w 299988"/>
                <a:gd name="connsiteY1" fmla="*/ 266187 h 676030"/>
                <a:gd name="connsiteX2" fmla="*/ 169008 w 299988"/>
                <a:gd name="connsiteY2" fmla="*/ 676030 h 676030"/>
                <a:gd name="connsiteX3" fmla="*/ 76054 w 299988"/>
                <a:gd name="connsiteY3" fmla="*/ 676030 h 676030"/>
                <a:gd name="connsiteX4" fmla="*/ 76054 w 299988"/>
                <a:gd name="connsiteY4" fmla="*/ 266187 h 676030"/>
                <a:gd name="connsiteX5" fmla="*/ 0 w 299988"/>
                <a:gd name="connsiteY5" fmla="*/ 266187 h 676030"/>
                <a:gd name="connsiteX6" fmla="*/ 0 w 299988"/>
                <a:gd name="connsiteY6" fmla="*/ 190133 h 676030"/>
                <a:gd name="connsiteX7" fmla="*/ 76054 w 299988"/>
                <a:gd name="connsiteY7" fmla="*/ 190133 h 676030"/>
                <a:gd name="connsiteX8" fmla="*/ 76054 w 299988"/>
                <a:gd name="connsiteY8" fmla="*/ 135206 h 676030"/>
                <a:gd name="connsiteX9" fmla="*/ 219710 w 299988"/>
                <a:gd name="connsiteY9" fmla="*/ 0 h 676030"/>
                <a:gd name="connsiteX10" fmla="*/ 299989 w 299988"/>
                <a:gd name="connsiteY10" fmla="*/ 12676 h 676030"/>
                <a:gd name="connsiteX11" fmla="*/ 278863 w 299988"/>
                <a:gd name="connsiteY11" fmla="*/ 88729 h 676030"/>
                <a:gd name="connsiteX12" fmla="*/ 236611 w 299988"/>
                <a:gd name="connsiteY12" fmla="*/ 80279 h 676030"/>
                <a:gd name="connsiteX13" fmla="*/ 173233 w 299988"/>
                <a:gd name="connsiteY13" fmla="*/ 147882 h 676030"/>
                <a:gd name="connsiteX14" fmla="*/ 173233 w 299988"/>
                <a:gd name="connsiteY14" fmla="*/ 190133 h 676030"/>
                <a:gd name="connsiteX15" fmla="*/ 278863 w 299988"/>
                <a:gd name="connsiteY15" fmla="*/ 190133 h 676030"/>
                <a:gd name="connsiteX16" fmla="*/ 278863 w 299988"/>
                <a:gd name="connsiteY16" fmla="*/ 266187 h 67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9988" h="676030">
                  <a:moveTo>
                    <a:pt x="274638" y="266187"/>
                  </a:moveTo>
                  <a:lnTo>
                    <a:pt x="169008" y="266187"/>
                  </a:lnTo>
                  <a:lnTo>
                    <a:pt x="169008" y="676030"/>
                  </a:lnTo>
                  <a:lnTo>
                    <a:pt x="76054" y="676030"/>
                  </a:lnTo>
                  <a:lnTo>
                    <a:pt x="76054" y="266187"/>
                  </a:lnTo>
                  <a:lnTo>
                    <a:pt x="0" y="266187"/>
                  </a:lnTo>
                  <a:lnTo>
                    <a:pt x="0" y="190133"/>
                  </a:lnTo>
                  <a:lnTo>
                    <a:pt x="76054" y="190133"/>
                  </a:lnTo>
                  <a:lnTo>
                    <a:pt x="76054" y="135206"/>
                  </a:lnTo>
                  <a:cubicBezTo>
                    <a:pt x="76054" y="46477"/>
                    <a:pt x="143657" y="0"/>
                    <a:pt x="219710" y="0"/>
                  </a:cubicBezTo>
                  <a:cubicBezTo>
                    <a:pt x="257737" y="0"/>
                    <a:pt x="287313" y="8450"/>
                    <a:pt x="299989" y="12676"/>
                  </a:cubicBezTo>
                  <a:lnTo>
                    <a:pt x="278863" y="88729"/>
                  </a:lnTo>
                  <a:cubicBezTo>
                    <a:pt x="270412" y="84504"/>
                    <a:pt x="257737" y="80279"/>
                    <a:pt x="236611" y="80279"/>
                  </a:cubicBezTo>
                  <a:cubicBezTo>
                    <a:pt x="190134" y="80279"/>
                    <a:pt x="173233" y="105630"/>
                    <a:pt x="173233" y="147882"/>
                  </a:cubicBezTo>
                  <a:lnTo>
                    <a:pt x="173233" y="190133"/>
                  </a:lnTo>
                  <a:lnTo>
                    <a:pt x="278863" y="190133"/>
                  </a:lnTo>
                  <a:lnTo>
                    <a:pt x="278863" y="266187"/>
                  </a:lnTo>
                  <a:close/>
                </a:path>
              </a:pathLst>
            </a:custGeom>
            <a:solidFill>
              <a:schemeClr val="tx1"/>
            </a:solidFill>
            <a:ln w="42252" cap="flat">
              <a:noFill/>
              <a:prstDash val="solid"/>
              <a:miter/>
            </a:ln>
          </p:spPr>
          <p:txBody>
            <a:bodyPr rtlCol="0" anchor="ctr"/>
            <a:lstStyle/>
            <a:p>
              <a:endParaRPr lang="fr-FR" dirty="0">
                <a:solidFill>
                  <a:schemeClr val="bg1">
                    <a:lumMod val="95000"/>
                    <a:lumOff val="5000"/>
                  </a:schemeClr>
                </a:solidFill>
                <a:latin typeface="Arial" panose="020B0604020202020204" pitchFamily="34" charset="0"/>
              </a:endParaRPr>
            </a:p>
          </p:txBody>
        </p:sp>
        <p:sp>
          <p:nvSpPr>
            <p:cNvPr id="32" name="Freeform: Shape 31">
              <a:extLst>
                <a:ext uri="{FF2B5EF4-FFF2-40B4-BE49-F238E27FC236}">
                  <a16:creationId xmlns:a16="http://schemas.microsoft.com/office/drawing/2014/main" id="{4A3954C3-30DA-4BC7-87B4-D794B879CB97}"/>
                </a:ext>
              </a:extLst>
            </p:cNvPr>
            <p:cNvSpPr/>
            <p:nvPr/>
          </p:nvSpPr>
          <p:spPr>
            <a:xfrm>
              <a:off x="5984033" y="2946693"/>
              <a:ext cx="447870" cy="498572"/>
            </a:xfrm>
            <a:custGeom>
              <a:avLst/>
              <a:gdLst>
                <a:gd name="connsiteX0" fmla="*/ 0 w 447870"/>
                <a:gd name="connsiteY0" fmla="*/ 249286 h 498572"/>
                <a:gd name="connsiteX1" fmla="*/ 223935 w 447870"/>
                <a:gd name="connsiteY1" fmla="*/ 0 h 498572"/>
                <a:gd name="connsiteX2" fmla="*/ 447870 w 447870"/>
                <a:gd name="connsiteY2" fmla="*/ 249286 h 498572"/>
                <a:gd name="connsiteX3" fmla="*/ 223935 w 447870"/>
                <a:gd name="connsiteY3" fmla="*/ 498572 h 498572"/>
                <a:gd name="connsiteX4" fmla="*/ 0 w 447870"/>
                <a:gd name="connsiteY4" fmla="*/ 249286 h 498572"/>
                <a:gd name="connsiteX5" fmla="*/ 354916 w 447870"/>
                <a:gd name="connsiteY5" fmla="*/ 249286 h 498572"/>
                <a:gd name="connsiteX6" fmla="*/ 223935 w 447870"/>
                <a:gd name="connsiteY6" fmla="*/ 76053 h 498572"/>
                <a:gd name="connsiteX7" fmla="*/ 92954 w 447870"/>
                <a:gd name="connsiteY7" fmla="*/ 249286 h 498572"/>
                <a:gd name="connsiteX8" fmla="*/ 223935 w 447870"/>
                <a:gd name="connsiteY8" fmla="*/ 418294 h 498572"/>
                <a:gd name="connsiteX9" fmla="*/ 354916 w 447870"/>
                <a:gd name="connsiteY9" fmla="*/ 249286 h 49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7870" h="498572">
                  <a:moveTo>
                    <a:pt x="0" y="249286"/>
                  </a:moveTo>
                  <a:cubicBezTo>
                    <a:pt x="0" y="97179"/>
                    <a:pt x="88729" y="0"/>
                    <a:pt x="223935" y="0"/>
                  </a:cubicBezTo>
                  <a:cubicBezTo>
                    <a:pt x="359141" y="0"/>
                    <a:pt x="447870" y="101405"/>
                    <a:pt x="447870" y="249286"/>
                  </a:cubicBezTo>
                  <a:cubicBezTo>
                    <a:pt x="447870" y="397168"/>
                    <a:pt x="359141" y="498572"/>
                    <a:pt x="223935" y="498572"/>
                  </a:cubicBezTo>
                  <a:cubicBezTo>
                    <a:pt x="88729" y="498572"/>
                    <a:pt x="0" y="401393"/>
                    <a:pt x="0" y="249286"/>
                  </a:cubicBezTo>
                  <a:close/>
                  <a:moveTo>
                    <a:pt x="354916" y="249286"/>
                  </a:moveTo>
                  <a:cubicBezTo>
                    <a:pt x="354916" y="156332"/>
                    <a:pt x="312664" y="76053"/>
                    <a:pt x="223935" y="76053"/>
                  </a:cubicBezTo>
                  <a:cubicBezTo>
                    <a:pt x="135206" y="76053"/>
                    <a:pt x="92954" y="156332"/>
                    <a:pt x="92954" y="249286"/>
                  </a:cubicBezTo>
                  <a:cubicBezTo>
                    <a:pt x="92954" y="342240"/>
                    <a:pt x="135206" y="418294"/>
                    <a:pt x="223935" y="418294"/>
                  </a:cubicBezTo>
                  <a:cubicBezTo>
                    <a:pt x="312664" y="422519"/>
                    <a:pt x="354916" y="342240"/>
                    <a:pt x="354916" y="249286"/>
                  </a:cubicBezTo>
                  <a:close/>
                </a:path>
              </a:pathLst>
            </a:custGeom>
            <a:solidFill>
              <a:schemeClr val="tx1"/>
            </a:solidFill>
            <a:ln w="42252" cap="flat">
              <a:noFill/>
              <a:prstDash val="solid"/>
              <a:miter/>
            </a:ln>
          </p:spPr>
          <p:txBody>
            <a:bodyPr rtlCol="0" anchor="ctr"/>
            <a:lstStyle/>
            <a:p>
              <a:endParaRPr lang="fr-FR" dirty="0">
                <a:solidFill>
                  <a:schemeClr val="bg1">
                    <a:lumMod val="95000"/>
                    <a:lumOff val="5000"/>
                  </a:schemeClr>
                </a:solidFill>
                <a:latin typeface="Arial" panose="020B0604020202020204" pitchFamily="34" charset="0"/>
              </a:endParaRPr>
            </a:p>
          </p:txBody>
        </p:sp>
        <p:sp>
          <p:nvSpPr>
            <p:cNvPr id="33" name="Freeform: Shape 32">
              <a:extLst>
                <a:ext uri="{FF2B5EF4-FFF2-40B4-BE49-F238E27FC236}">
                  <a16:creationId xmlns:a16="http://schemas.microsoft.com/office/drawing/2014/main" id="{20ACAA8C-5BD0-495C-823A-D796A9A4CD30}"/>
                </a:ext>
              </a:extLst>
            </p:cNvPr>
            <p:cNvSpPr/>
            <p:nvPr/>
          </p:nvSpPr>
          <p:spPr>
            <a:xfrm>
              <a:off x="6541758" y="2946693"/>
              <a:ext cx="401393" cy="490121"/>
            </a:xfrm>
            <a:custGeom>
              <a:avLst/>
              <a:gdLst>
                <a:gd name="connsiteX0" fmla="*/ 92954 w 401393"/>
                <a:gd name="connsiteY0" fmla="*/ 490122 h 490121"/>
                <a:gd name="connsiteX1" fmla="*/ 0 w 401393"/>
                <a:gd name="connsiteY1" fmla="*/ 490122 h 490121"/>
                <a:gd name="connsiteX2" fmla="*/ 0 w 401393"/>
                <a:gd name="connsiteY2" fmla="*/ 4225 h 490121"/>
                <a:gd name="connsiteX3" fmla="*/ 88729 w 401393"/>
                <a:gd name="connsiteY3" fmla="*/ 4225 h 490121"/>
                <a:gd name="connsiteX4" fmla="*/ 88729 w 401393"/>
                <a:gd name="connsiteY4" fmla="*/ 84504 h 490121"/>
                <a:gd name="connsiteX5" fmla="*/ 92954 w 401393"/>
                <a:gd name="connsiteY5" fmla="*/ 84504 h 490121"/>
                <a:gd name="connsiteX6" fmla="*/ 236611 w 401393"/>
                <a:gd name="connsiteY6" fmla="*/ 0 h 490121"/>
                <a:gd name="connsiteX7" fmla="*/ 401393 w 401393"/>
                <a:gd name="connsiteY7" fmla="*/ 181683 h 490121"/>
                <a:gd name="connsiteX8" fmla="*/ 401393 w 401393"/>
                <a:gd name="connsiteY8" fmla="*/ 490122 h 490121"/>
                <a:gd name="connsiteX9" fmla="*/ 308439 w 401393"/>
                <a:gd name="connsiteY9" fmla="*/ 490122 h 490121"/>
                <a:gd name="connsiteX10" fmla="*/ 308439 w 401393"/>
                <a:gd name="connsiteY10" fmla="*/ 194359 h 490121"/>
                <a:gd name="connsiteX11" fmla="*/ 207034 w 401393"/>
                <a:gd name="connsiteY11" fmla="*/ 80279 h 490121"/>
                <a:gd name="connsiteX12" fmla="*/ 92954 w 401393"/>
                <a:gd name="connsiteY12" fmla="*/ 202809 h 490121"/>
                <a:gd name="connsiteX13" fmla="*/ 92954 w 401393"/>
                <a:gd name="connsiteY13" fmla="*/ 490122 h 49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1393" h="490121">
                  <a:moveTo>
                    <a:pt x="92954" y="490122"/>
                  </a:moveTo>
                  <a:lnTo>
                    <a:pt x="0" y="490122"/>
                  </a:lnTo>
                  <a:lnTo>
                    <a:pt x="0" y="4225"/>
                  </a:lnTo>
                  <a:lnTo>
                    <a:pt x="88729" y="4225"/>
                  </a:lnTo>
                  <a:lnTo>
                    <a:pt x="88729" y="84504"/>
                  </a:lnTo>
                  <a:lnTo>
                    <a:pt x="92954" y="84504"/>
                  </a:lnTo>
                  <a:cubicBezTo>
                    <a:pt x="114080" y="33801"/>
                    <a:pt x="164783" y="0"/>
                    <a:pt x="236611" y="0"/>
                  </a:cubicBezTo>
                  <a:cubicBezTo>
                    <a:pt x="333790" y="0"/>
                    <a:pt x="401393" y="63378"/>
                    <a:pt x="401393" y="181683"/>
                  </a:cubicBezTo>
                  <a:lnTo>
                    <a:pt x="401393" y="490122"/>
                  </a:lnTo>
                  <a:lnTo>
                    <a:pt x="308439" y="490122"/>
                  </a:lnTo>
                  <a:lnTo>
                    <a:pt x="308439" y="194359"/>
                  </a:lnTo>
                  <a:cubicBezTo>
                    <a:pt x="308439" y="122530"/>
                    <a:pt x="270412" y="80279"/>
                    <a:pt x="207034" y="80279"/>
                  </a:cubicBezTo>
                  <a:cubicBezTo>
                    <a:pt x="139431" y="80279"/>
                    <a:pt x="92954" y="122530"/>
                    <a:pt x="92954" y="202809"/>
                  </a:cubicBezTo>
                  <a:lnTo>
                    <a:pt x="92954" y="490122"/>
                  </a:lnTo>
                  <a:close/>
                </a:path>
              </a:pathLst>
            </a:custGeom>
            <a:solidFill>
              <a:schemeClr val="tx1"/>
            </a:solidFill>
            <a:ln w="42252" cap="flat">
              <a:noFill/>
              <a:prstDash val="solid"/>
              <a:miter/>
            </a:ln>
          </p:spPr>
          <p:txBody>
            <a:bodyPr rtlCol="0" anchor="ctr"/>
            <a:lstStyle/>
            <a:p>
              <a:endParaRPr lang="fr-FR" dirty="0">
                <a:solidFill>
                  <a:schemeClr val="bg1">
                    <a:lumMod val="95000"/>
                    <a:lumOff val="5000"/>
                  </a:schemeClr>
                </a:solidFill>
                <a:latin typeface="Arial" panose="020B0604020202020204" pitchFamily="34" charset="0"/>
              </a:endParaRPr>
            </a:p>
          </p:txBody>
        </p:sp>
        <p:sp>
          <p:nvSpPr>
            <p:cNvPr id="34" name="Freeform: Shape 33">
              <a:extLst>
                <a:ext uri="{FF2B5EF4-FFF2-40B4-BE49-F238E27FC236}">
                  <a16:creationId xmlns:a16="http://schemas.microsoft.com/office/drawing/2014/main" id="{AB3F7D42-2165-432D-B508-6B39659BB84F}"/>
                </a:ext>
              </a:extLst>
            </p:cNvPr>
            <p:cNvSpPr/>
            <p:nvPr/>
          </p:nvSpPr>
          <p:spPr>
            <a:xfrm>
              <a:off x="7048781" y="2942468"/>
              <a:ext cx="439419" cy="502797"/>
            </a:xfrm>
            <a:custGeom>
              <a:avLst/>
              <a:gdLst>
                <a:gd name="connsiteX0" fmla="*/ 0 w 439419"/>
                <a:gd name="connsiteY0" fmla="*/ 253511 h 502797"/>
                <a:gd name="connsiteX1" fmla="*/ 223935 w 439419"/>
                <a:gd name="connsiteY1" fmla="*/ 0 h 502797"/>
                <a:gd name="connsiteX2" fmla="*/ 439420 w 439419"/>
                <a:gd name="connsiteY2" fmla="*/ 245061 h 502797"/>
                <a:gd name="connsiteX3" fmla="*/ 439420 w 439419"/>
                <a:gd name="connsiteY3" fmla="*/ 278862 h 502797"/>
                <a:gd name="connsiteX4" fmla="*/ 97179 w 439419"/>
                <a:gd name="connsiteY4" fmla="*/ 278862 h 502797"/>
                <a:gd name="connsiteX5" fmla="*/ 236611 w 439419"/>
                <a:gd name="connsiteY5" fmla="*/ 422519 h 502797"/>
                <a:gd name="connsiteX6" fmla="*/ 346466 w 439419"/>
                <a:gd name="connsiteY6" fmla="*/ 354916 h 502797"/>
                <a:gd name="connsiteX7" fmla="*/ 435195 w 439419"/>
                <a:gd name="connsiteY7" fmla="*/ 371817 h 502797"/>
                <a:gd name="connsiteX8" fmla="*/ 232386 w 439419"/>
                <a:gd name="connsiteY8" fmla="*/ 502797 h 502797"/>
                <a:gd name="connsiteX9" fmla="*/ 0 w 439419"/>
                <a:gd name="connsiteY9" fmla="*/ 253511 h 502797"/>
                <a:gd name="connsiteX10" fmla="*/ 346466 w 439419"/>
                <a:gd name="connsiteY10" fmla="*/ 211259 h 502797"/>
                <a:gd name="connsiteX11" fmla="*/ 223935 w 439419"/>
                <a:gd name="connsiteY11" fmla="*/ 84504 h 502797"/>
                <a:gd name="connsiteX12" fmla="*/ 92954 w 439419"/>
                <a:gd name="connsiteY12" fmla="*/ 211259 h 502797"/>
                <a:gd name="connsiteX13" fmla="*/ 346466 w 439419"/>
                <a:gd name="connsiteY13" fmla="*/ 211259 h 50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9419" h="502797">
                  <a:moveTo>
                    <a:pt x="0" y="253511"/>
                  </a:moveTo>
                  <a:cubicBezTo>
                    <a:pt x="0" y="105630"/>
                    <a:pt x="88729" y="0"/>
                    <a:pt x="223935" y="0"/>
                  </a:cubicBezTo>
                  <a:cubicBezTo>
                    <a:pt x="333790" y="0"/>
                    <a:pt x="439420" y="67603"/>
                    <a:pt x="439420" y="245061"/>
                  </a:cubicBezTo>
                  <a:lnTo>
                    <a:pt x="439420" y="278862"/>
                  </a:lnTo>
                  <a:lnTo>
                    <a:pt x="97179" y="278862"/>
                  </a:lnTo>
                  <a:cubicBezTo>
                    <a:pt x="101405" y="371817"/>
                    <a:pt x="152107" y="422519"/>
                    <a:pt x="236611" y="422519"/>
                  </a:cubicBezTo>
                  <a:cubicBezTo>
                    <a:pt x="291538" y="422519"/>
                    <a:pt x="329565" y="397168"/>
                    <a:pt x="346466" y="354916"/>
                  </a:cubicBezTo>
                  <a:lnTo>
                    <a:pt x="435195" y="371817"/>
                  </a:lnTo>
                  <a:cubicBezTo>
                    <a:pt x="414069" y="452095"/>
                    <a:pt x="338016" y="502797"/>
                    <a:pt x="232386" y="502797"/>
                  </a:cubicBezTo>
                  <a:cubicBezTo>
                    <a:pt x="88729" y="502797"/>
                    <a:pt x="0" y="405618"/>
                    <a:pt x="0" y="253511"/>
                  </a:cubicBezTo>
                  <a:close/>
                  <a:moveTo>
                    <a:pt x="346466" y="211259"/>
                  </a:moveTo>
                  <a:cubicBezTo>
                    <a:pt x="346466" y="135206"/>
                    <a:pt x="299989" y="84504"/>
                    <a:pt x="223935" y="84504"/>
                  </a:cubicBezTo>
                  <a:cubicBezTo>
                    <a:pt x="147882" y="84504"/>
                    <a:pt x="97179" y="143656"/>
                    <a:pt x="92954" y="211259"/>
                  </a:cubicBezTo>
                  <a:lnTo>
                    <a:pt x="346466" y="211259"/>
                  </a:lnTo>
                  <a:close/>
                </a:path>
              </a:pathLst>
            </a:custGeom>
            <a:solidFill>
              <a:schemeClr val="tx1"/>
            </a:solidFill>
            <a:ln w="42252" cap="flat">
              <a:noFill/>
              <a:prstDash val="solid"/>
              <a:miter/>
            </a:ln>
          </p:spPr>
          <p:txBody>
            <a:bodyPr rtlCol="0" anchor="ctr"/>
            <a:lstStyle/>
            <a:p>
              <a:endParaRPr lang="fr-FR" dirty="0">
                <a:solidFill>
                  <a:schemeClr val="bg1">
                    <a:lumMod val="95000"/>
                    <a:lumOff val="5000"/>
                  </a:schemeClr>
                </a:solidFill>
                <a:latin typeface="Arial" panose="020B0604020202020204" pitchFamily="34" charset="0"/>
              </a:endParaRPr>
            </a:p>
          </p:txBody>
        </p:sp>
        <p:sp>
          <p:nvSpPr>
            <p:cNvPr id="35" name="Freeform: Shape 34">
              <a:extLst>
                <a:ext uri="{FF2B5EF4-FFF2-40B4-BE49-F238E27FC236}">
                  <a16:creationId xmlns:a16="http://schemas.microsoft.com/office/drawing/2014/main" id="{C005C97A-6A72-4E12-9735-F76A5F0F7874}"/>
                </a:ext>
              </a:extLst>
            </p:cNvPr>
            <p:cNvSpPr/>
            <p:nvPr/>
          </p:nvSpPr>
          <p:spPr>
            <a:xfrm>
              <a:off x="7589606" y="3301609"/>
              <a:ext cx="143656" cy="143656"/>
            </a:xfrm>
            <a:custGeom>
              <a:avLst/>
              <a:gdLst>
                <a:gd name="connsiteX0" fmla="*/ 0 w 143656"/>
                <a:gd name="connsiteY0" fmla="*/ 71828 h 143656"/>
                <a:gd name="connsiteX1" fmla="*/ 71828 w 143656"/>
                <a:gd name="connsiteY1" fmla="*/ 0 h 143656"/>
                <a:gd name="connsiteX2" fmla="*/ 143657 w 143656"/>
                <a:gd name="connsiteY2" fmla="*/ 71828 h 143656"/>
                <a:gd name="connsiteX3" fmla="*/ 71828 w 143656"/>
                <a:gd name="connsiteY3" fmla="*/ 143656 h 143656"/>
                <a:gd name="connsiteX4" fmla="*/ 0 w 143656"/>
                <a:gd name="connsiteY4" fmla="*/ 71828 h 143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56" h="143656">
                  <a:moveTo>
                    <a:pt x="0" y="71828"/>
                  </a:moveTo>
                  <a:cubicBezTo>
                    <a:pt x="0" y="33802"/>
                    <a:pt x="33802" y="0"/>
                    <a:pt x="71828" y="0"/>
                  </a:cubicBezTo>
                  <a:cubicBezTo>
                    <a:pt x="109855" y="0"/>
                    <a:pt x="143657" y="33802"/>
                    <a:pt x="143657" y="71828"/>
                  </a:cubicBezTo>
                  <a:cubicBezTo>
                    <a:pt x="143657" y="109855"/>
                    <a:pt x="109855" y="143656"/>
                    <a:pt x="71828" y="143656"/>
                  </a:cubicBezTo>
                  <a:cubicBezTo>
                    <a:pt x="33802" y="139431"/>
                    <a:pt x="0" y="109855"/>
                    <a:pt x="0" y="71828"/>
                  </a:cubicBezTo>
                  <a:close/>
                </a:path>
              </a:pathLst>
            </a:custGeom>
            <a:solidFill>
              <a:schemeClr val="accent1"/>
            </a:solidFill>
            <a:ln w="42252" cap="flat">
              <a:noFill/>
              <a:prstDash val="solid"/>
              <a:miter/>
            </a:ln>
          </p:spPr>
          <p:txBody>
            <a:bodyPr rtlCol="0" anchor="ctr"/>
            <a:lstStyle/>
            <a:p>
              <a:endParaRPr lang="fr-FR" dirty="0">
                <a:latin typeface="Arial" panose="020B0604020202020204" pitchFamily="34" charset="0"/>
              </a:endParaRPr>
            </a:p>
          </p:txBody>
        </p:sp>
      </p:grpSp>
    </p:spTree>
    <p:extLst>
      <p:ext uri="{BB962C8B-B14F-4D97-AF65-F5344CB8AC3E}">
        <p14:creationId xmlns:p14="http://schemas.microsoft.com/office/powerpoint/2010/main" val="2801067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Slide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E4F6C16-574B-4AFE-808B-5A5CD811A850}"/>
              </a:ext>
            </a:extLst>
          </p:cNvPr>
          <p:cNvSpPr>
            <a:spLocks noGrp="1"/>
          </p:cNvSpPr>
          <p:nvPr>
            <p:ph type="pic" sz="quarter" idx="15" hasCustomPrompt="1"/>
          </p:nvPr>
        </p:nvSpPr>
        <p:spPr>
          <a:xfrm>
            <a:off x="6600822" y="728663"/>
            <a:ext cx="2126309" cy="2694652"/>
          </a:xfrm>
          <a:prstGeom prst="roundRect">
            <a:avLst>
              <a:gd name="adj" fmla="val 5000"/>
            </a:avLst>
          </a:prstGeom>
          <a:solidFill>
            <a:schemeClr val="accent2"/>
          </a:solidFill>
        </p:spPr>
        <p:txBody>
          <a:bodyPr lIns="0" tIns="288000" rIns="0" bIns="0"/>
          <a:lstStyle>
            <a:lvl1pPr marL="0" indent="0" algn="ctr">
              <a:buNone/>
              <a:defRPr sz="1800">
                <a:latin typeface="Arial" panose="020B0604020202020204" pitchFamily="34" charset="0"/>
              </a:defRPr>
            </a:lvl1pPr>
          </a:lstStyle>
          <a:p>
            <a:r>
              <a:rPr lang="fr-FR" dirty="0"/>
              <a:t>Insert </a:t>
            </a:r>
            <a:r>
              <a:rPr lang="fr-FR" dirty="0" err="1"/>
              <a:t>picture</a:t>
            </a:r>
            <a:endParaRPr lang="fr-FR" dirty="0"/>
          </a:p>
        </p:txBody>
      </p:sp>
      <p:sp>
        <p:nvSpPr>
          <p:cNvPr id="11" name="Picture Placeholder 2">
            <a:extLst>
              <a:ext uri="{FF2B5EF4-FFF2-40B4-BE49-F238E27FC236}">
                <a16:creationId xmlns:a16="http://schemas.microsoft.com/office/drawing/2014/main" id="{AE80836F-ED3C-44A0-A10C-3B8D1794852A}"/>
              </a:ext>
            </a:extLst>
          </p:cNvPr>
          <p:cNvSpPr>
            <a:spLocks noGrp="1"/>
          </p:cNvSpPr>
          <p:nvPr>
            <p:ph type="pic" sz="quarter" idx="16" hasCustomPrompt="1"/>
          </p:nvPr>
        </p:nvSpPr>
        <p:spPr>
          <a:xfrm>
            <a:off x="6600822" y="3741686"/>
            <a:ext cx="2126309" cy="2073629"/>
          </a:xfrm>
          <a:prstGeom prst="roundRect">
            <a:avLst>
              <a:gd name="adj" fmla="val 5000"/>
            </a:avLst>
          </a:prstGeom>
          <a:solidFill>
            <a:schemeClr val="accent2"/>
          </a:solidFill>
        </p:spPr>
        <p:txBody>
          <a:bodyPr lIns="0" tIns="288000" rIns="0" bIns="0"/>
          <a:lstStyle>
            <a:lvl1pPr marL="0" indent="0" algn="ctr">
              <a:buNone/>
              <a:defRPr sz="1800">
                <a:latin typeface="Arial" panose="020B0604020202020204" pitchFamily="34" charset="0"/>
              </a:defRPr>
            </a:lvl1pPr>
          </a:lstStyle>
          <a:p>
            <a:r>
              <a:rPr lang="fr-FR" dirty="0"/>
              <a:t>Insert </a:t>
            </a:r>
            <a:r>
              <a:rPr lang="fr-FR" dirty="0" err="1"/>
              <a:t>picture</a:t>
            </a:r>
            <a:endParaRPr lang="fr-FR" dirty="0"/>
          </a:p>
        </p:txBody>
      </p:sp>
      <p:sp>
        <p:nvSpPr>
          <p:cNvPr id="12" name="Picture Placeholder 2">
            <a:extLst>
              <a:ext uri="{FF2B5EF4-FFF2-40B4-BE49-F238E27FC236}">
                <a16:creationId xmlns:a16="http://schemas.microsoft.com/office/drawing/2014/main" id="{ADA547F3-7E1A-411E-ADC4-C0CFBD49BF98}"/>
              </a:ext>
            </a:extLst>
          </p:cNvPr>
          <p:cNvSpPr>
            <a:spLocks noGrp="1"/>
          </p:cNvSpPr>
          <p:nvPr>
            <p:ph type="pic" sz="quarter" idx="17" hasCustomPrompt="1"/>
          </p:nvPr>
        </p:nvSpPr>
        <p:spPr>
          <a:xfrm>
            <a:off x="9108788" y="1538608"/>
            <a:ext cx="2126309" cy="2178428"/>
          </a:xfrm>
          <a:prstGeom prst="roundRect">
            <a:avLst>
              <a:gd name="adj" fmla="val 5000"/>
            </a:avLst>
          </a:prstGeom>
          <a:solidFill>
            <a:schemeClr val="accent2"/>
          </a:solidFill>
        </p:spPr>
        <p:txBody>
          <a:bodyPr lIns="0" tIns="288000" rIns="0" bIns="0"/>
          <a:lstStyle>
            <a:lvl1pPr marL="0" indent="0" algn="ctr">
              <a:buNone/>
              <a:defRPr sz="1800">
                <a:latin typeface="Arial" panose="020B0604020202020204" pitchFamily="34" charset="0"/>
              </a:defRPr>
            </a:lvl1pPr>
          </a:lstStyle>
          <a:p>
            <a:r>
              <a:rPr lang="fr-FR" dirty="0"/>
              <a:t>Insert </a:t>
            </a:r>
            <a:r>
              <a:rPr lang="fr-FR" dirty="0" err="1"/>
              <a:t>picture</a:t>
            </a:r>
            <a:endParaRPr lang="fr-FR" dirty="0"/>
          </a:p>
        </p:txBody>
      </p:sp>
      <p:sp>
        <p:nvSpPr>
          <p:cNvPr id="16" name="Picture Placeholder 2">
            <a:extLst>
              <a:ext uri="{FF2B5EF4-FFF2-40B4-BE49-F238E27FC236}">
                <a16:creationId xmlns:a16="http://schemas.microsoft.com/office/drawing/2014/main" id="{74283534-4BD3-4AD8-B963-68E0A8956F97}"/>
              </a:ext>
            </a:extLst>
          </p:cNvPr>
          <p:cNvSpPr>
            <a:spLocks noGrp="1"/>
          </p:cNvSpPr>
          <p:nvPr>
            <p:ph type="pic" sz="quarter" idx="18" hasCustomPrompt="1"/>
          </p:nvPr>
        </p:nvSpPr>
        <p:spPr>
          <a:xfrm>
            <a:off x="9108788" y="4095623"/>
            <a:ext cx="2126309" cy="2039747"/>
          </a:xfrm>
          <a:prstGeom prst="roundRect">
            <a:avLst>
              <a:gd name="adj" fmla="val 5000"/>
            </a:avLst>
          </a:prstGeom>
          <a:solidFill>
            <a:schemeClr val="accent2"/>
          </a:solidFill>
        </p:spPr>
        <p:txBody>
          <a:bodyPr lIns="0" tIns="288000" rIns="0" bIns="0"/>
          <a:lstStyle>
            <a:lvl1pPr marL="0" indent="0" algn="ctr">
              <a:buNone/>
              <a:defRPr sz="18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1242965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Slide 2">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105CD60-0260-47DB-BAD4-7D470C493A85}"/>
              </a:ext>
            </a:extLst>
          </p:cNvPr>
          <p:cNvSpPr>
            <a:spLocks noGrp="1"/>
          </p:cNvSpPr>
          <p:nvPr>
            <p:ph type="pic" sz="quarter" idx="10" hasCustomPrompt="1"/>
          </p:nvPr>
        </p:nvSpPr>
        <p:spPr>
          <a:xfrm>
            <a:off x="1055688" y="3771901"/>
            <a:ext cx="10080625" cy="2357438"/>
          </a:xfrm>
          <a:prstGeom prst="roundRect">
            <a:avLst>
              <a:gd name="adj" fmla="val 5085"/>
            </a:avLst>
          </a:prstGeom>
          <a:solidFill>
            <a:schemeClr val="accent1"/>
          </a:solidFill>
          <a:effectLst/>
        </p:spPr>
        <p:txBody>
          <a:bodyPr wrap="square" lIns="0" tIns="288000" rIns="0" bIns="0">
            <a:noAutofit/>
          </a:bodyPr>
          <a:lstStyle>
            <a:lvl1pPr algn="ctr">
              <a:defRPr lang="fr-FR" sz="2000">
                <a:latin typeface="Arial" panose="020B0604020202020204" pitchFamily="34" charset="0"/>
              </a:defRPr>
            </a:lvl1pPr>
          </a:lstStyle>
          <a:p>
            <a:pPr marL="0" lvl="0" indent="0" algn="ctr">
              <a:buNone/>
            </a:pPr>
            <a:r>
              <a:rPr lang="fr-FR" dirty="0"/>
              <a:t>Insert </a:t>
            </a:r>
            <a:r>
              <a:rPr lang="fr-FR" dirty="0" err="1"/>
              <a:t>picture</a:t>
            </a:r>
            <a:endParaRPr lang="fr-FR" dirty="0"/>
          </a:p>
        </p:txBody>
      </p:sp>
    </p:spTree>
    <p:extLst>
      <p:ext uri="{BB962C8B-B14F-4D97-AF65-F5344CB8AC3E}">
        <p14:creationId xmlns:p14="http://schemas.microsoft.com/office/powerpoint/2010/main" val="38408844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Slide 3">
    <p:spTree>
      <p:nvGrpSpPr>
        <p:cNvPr id="1" name=""/>
        <p:cNvGrpSpPr/>
        <p:nvPr/>
      </p:nvGrpSpPr>
      <p:grpSpPr>
        <a:xfrm>
          <a:off x="0" y="0"/>
          <a:ext cx="0" cy="0"/>
          <a:chOff x="0" y="0"/>
          <a:chExt cx="0" cy="0"/>
        </a:xfrm>
      </p:grpSpPr>
      <p:sp>
        <p:nvSpPr>
          <p:cNvPr id="4" name="Picture Placeholder 26">
            <a:extLst>
              <a:ext uri="{FF2B5EF4-FFF2-40B4-BE49-F238E27FC236}">
                <a16:creationId xmlns:a16="http://schemas.microsoft.com/office/drawing/2014/main" id="{59973CC6-9A07-4597-BE0D-604AD156038A}"/>
              </a:ext>
            </a:extLst>
          </p:cNvPr>
          <p:cNvSpPr>
            <a:spLocks noGrp="1"/>
          </p:cNvSpPr>
          <p:nvPr>
            <p:ph type="pic" sz="quarter" idx="10" hasCustomPrompt="1"/>
          </p:nvPr>
        </p:nvSpPr>
        <p:spPr>
          <a:xfrm>
            <a:off x="1055688" y="728662"/>
            <a:ext cx="4535488" cy="5400673"/>
          </a:xfrm>
          <a:prstGeom prst="roundRect">
            <a:avLst>
              <a:gd name="adj" fmla="val 3226"/>
            </a:avLst>
          </a:prstGeom>
          <a:solidFill>
            <a:schemeClr val="accent1"/>
          </a:solidFill>
          <a:effectLst/>
        </p:spPr>
        <p:txBody>
          <a:bodyPr wrap="square" lIns="0" tIns="288000" rIns="0" bIns="0">
            <a:noAutofit/>
          </a:bodyPr>
          <a:lstStyle>
            <a:lvl1pPr marL="0" indent="0" algn="ctr">
              <a:buNone/>
              <a:defRPr lang="fr-FR" sz="2000" dirty="0">
                <a:latin typeface="Arial" panose="020B0604020202020204" pitchFamily="34" charset="0"/>
              </a:defRPr>
            </a:lvl1pPr>
          </a:lstStyle>
          <a:p>
            <a:pPr marL="0" lvl="0" indent="0" algn="ctr">
              <a:buNone/>
            </a:pPr>
            <a:r>
              <a:rPr lang="fr-FR" dirty="0"/>
              <a:t>Insert </a:t>
            </a:r>
            <a:r>
              <a:rPr lang="fr-FR" dirty="0" err="1"/>
              <a:t>picture</a:t>
            </a:r>
            <a:endParaRPr lang="fr-FR" dirty="0"/>
          </a:p>
        </p:txBody>
      </p:sp>
    </p:spTree>
    <p:extLst>
      <p:ext uri="{BB962C8B-B14F-4D97-AF65-F5344CB8AC3E}">
        <p14:creationId xmlns:p14="http://schemas.microsoft.com/office/powerpoint/2010/main" val="4060131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Slide 4">
    <p:spTree>
      <p:nvGrpSpPr>
        <p:cNvPr id="1" name=""/>
        <p:cNvGrpSpPr/>
        <p:nvPr/>
      </p:nvGrpSpPr>
      <p:grpSpPr>
        <a:xfrm>
          <a:off x="0" y="0"/>
          <a:ext cx="0" cy="0"/>
          <a:chOff x="0" y="0"/>
          <a:chExt cx="0" cy="0"/>
        </a:xfrm>
      </p:grpSpPr>
      <p:sp>
        <p:nvSpPr>
          <p:cNvPr id="4" name="Picture Placeholder 26">
            <a:extLst>
              <a:ext uri="{FF2B5EF4-FFF2-40B4-BE49-F238E27FC236}">
                <a16:creationId xmlns:a16="http://schemas.microsoft.com/office/drawing/2014/main" id="{FC6C8CA5-2107-43D7-8C64-E3BA215BB937}"/>
              </a:ext>
            </a:extLst>
          </p:cNvPr>
          <p:cNvSpPr>
            <a:spLocks noGrp="1"/>
          </p:cNvSpPr>
          <p:nvPr>
            <p:ph type="pic" sz="quarter" idx="10" hasCustomPrompt="1"/>
          </p:nvPr>
        </p:nvSpPr>
        <p:spPr>
          <a:xfrm>
            <a:off x="6600825" y="1004669"/>
            <a:ext cx="4535488" cy="5853332"/>
          </a:xfrm>
          <a:prstGeom prst="round2SameRect">
            <a:avLst>
              <a:gd name="adj1" fmla="val 4544"/>
              <a:gd name="adj2" fmla="val 0"/>
            </a:avLst>
          </a:prstGeom>
          <a:solidFill>
            <a:schemeClr val="accent1"/>
          </a:solidFill>
          <a:effectLst/>
        </p:spPr>
        <p:txBody>
          <a:bodyPr wrap="square" lIns="0" tIns="288000" rIns="0" bIns="0">
            <a:noAutofit/>
          </a:bodyPr>
          <a:lstStyle>
            <a:lvl1pPr>
              <a:defRPr lang="fr-FR" sz="2000" dirty="0">
                <a:latin typeface="Arial" panose="020B0604020202020204" pitchFamily="34" charset="0"/>
              </a:defRPr>
            </a:lvl1pPr>
          </a:lstStyle>
          <a:p>
            <a:pPr marL="0" lvl="0" indent="0" algn="ctr">
              <a:buNone/>
            </a:pPr>
            <a:r>
              <a:rPr lang="fr-FR" dirty="0"/>
              <a:t>Insert </a:t>
            </a:r>
            <a:r>
              <a:rPr lang="fr-FR" dirty="0" err="1"/>
              <a:t>picture</a:t>
            </a:r>
            <a:endParaRPr lang="fr-FR" dirty="0"/>
          </a:p>
        </p:txBody>
      </p:sp>
    </p:spTree>
    <p:extLst>
      <p:ext uri="{BB962C8B-B14F-4D97-AF65-F5344CB8AC3E}">
        <p14:creationId xmlns:p14="http://schemas.microsoft.com/office/powerpoint/2010/main" val="507663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Slide 5">
    <p:spTree>
      <p:nvGrpSpPr>
        <p:cNvPr id="1" name=""/>
        <p:cNvGrpSpPr/>
        <p:nvPr/>
      </p:nvGrpSpPr>
      <p:grpSpPr>
        <a:xfrm>
          <a:off x="0" y="0"/>
          <a:ext cx="0" cy="0"/>
          <a:chOff x="0" y="0"/>
          <a:chExt cx="0" cy="0"/>
        </a:xfrm>
      </p:grpSpPr>
      <p:sp>
        <p:nvSpPr>
          <p:cNvPr id="11" name="Picture Placeholder 4">
            <a:extLst>
              <a:ext uri="{FF2B5EF4-FFF2-40B4-BE49-F238E27FC236}">
                <a16:creationId xmlns:a16="http://schemas.microsoft.com/office/drawing/2014/main" id="{5DF3DDFA-D2CD-484E-BD06-BB8582C806C9}"/>
              </a:ext>
            </a:extLst>
          </p:cNvPr>
          <p:cNvSpPr>
            <a:spLocks noGrp="1"/>
          </p:cNvSpPr>
          <p:nvPr>
            <p:ph type="pic" sz="quarter" idx="10" hasCustomPrompt="1"/>
          </p:nvPr>
        </p:nvSpPr>
        <p:spPr>
          <a:xfrm>
            <a:off x="1055688" y="728663"/>
            <a:ext cx="2490038" cy="2457450"/>
          </a:xfrm>
          <a:prstGeom prst="roundRect">
            <a:avLst>
              <a:gd name="adj" fmla="val 6540"/>
            </a:avLst>
          </a:prstGeom>
          <a:solidFill>
            <a:schemeClr val="accent1"/>
          </a:solidFill>
          <a:effectLst/>
        </p:spPr>
        <p:txBody>
          <a:bodyPr wrap="square" lIns="0" tIns="288000" rIns="0" bIns="0">
            <a:noAutofit/>
          </a:bodyPr>
          <a:lstStyle>
            <a:lvl1pPr>
              <a:defRPr lang="fr-FR" sz="2000">
                <a:latin typeface="Arial" panose="020B0604020202020204" pitchFamily="34" charset="0"/>
              </a:defRPr>
            </a:lvl1pPr>
          </a:lstStyle>
          <a:p>
            <a:pPr marL="0" lvl="0" indent="0" algn="ctr">
              <a:buNone/>
            </a:pPr>
            <a:r>
              <a:rPr lang="fr-FR" dirty="0"/>
              <a:t>Insert </a:t>
            </a:r>
            <a:r>
              <a:rPr lang="fr-FR" dirty="0" err="1"/>
              <a:t>picture</a:t>
            </a:r>
            <a:endParaRPr lang="fr-FR" dirty="0"/>
          </a:p>
        </p:txBody>
      </p:sp>
      <p:sp>
        <p:nvSpPr>
          <p:cNvPr id="3" name="Picture Placeholder 4">
            <a:extLst>
              <a:ext uri="{FF2B5EF4-FFF2-40B4-BE49-F238E27FC236}">
                <a16:creationId xmlns:a16="http://schemas.microsoft.com/office/drawing/2014/main" id="{B09A1FBC-2317-453B-8F8F-C65F8A299C78}"/>
              </a:ext>
            </a:extLst>
          </p:cNvPr>
          <p:cNvSpPr>
            <a:spLocks noGrp="1"/>
          </p:cNvSpPr>
          <p:nvPr>
            <p:ph type="pic" sz="quarter" idx="11" hasCustomPrompt="1"/>
          </p:nvPr>
        </p:nvSpPr>
        <p:spPr>
          <a:xfrm>
            <a:off x="1055688" y="3671888"/>
            <a:ext cx="2490038" cy="2457450"/>
          </a:xfrm>
          <a:prstGeom prst="roundRect">
            <a:avLst>
              <a:gd name="adj" fmla="val 6540"/>
            </a:avLst>
          </a:prstGeom>
          <a:solidFill>
            <a:schemeClr val="accent1"/>
          </a:solidFill>
          <a:effectLst/>
        </p:spPr>
        <p:txBody>
          <a:bodyPr wrap="square" lIns="0" tIns="288000" rIns="0" bIns="0">
            <a:noAutofit/>
          </a:bodyPr>
          <a:lstStyle>
            <a:lvl1pPr>
              <a:defRPr lang="fr-FR" sz="2000">
                <a:latin typeface="Arial" panose="020B0604020202020204" pitchFamily="34" charset="0"/>
              </a:defRPr>
            </a:lvl1pPr>
          </a:lstStyle>
          <a:p>
            <a:pPr marL="0" lvl="0" indent="0" algn="ctr">
              <a:buNone/>
            </a:pPr>
            <a:r>
              <a:rPr lang="fr-FR" dirty="0"/>
              <a:t>Insert </a:t>
            </a:r>
            <a:r>
              <a:rPr lang="fr-FR" dirty="0" err="1"/>
              <a:t>picture</a:t>
            </a:r>
            <a:endParaRPr lang="fr-FR" dirty="0"/>
          </a:p>
        </p:txBody>
      </p:sp>
    </p:spTree>
    <p:extLst>
      <p:ext uri="{BB962C8B-B14F-4D97-AF65-F5344CB8AC3E}">
        <p14:creationId xmlns:p14="http://schemas.microsoft.com/office/powerpoint/2010/main" val="11290750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D Mockup Slide 1">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D6D4F42B-67DB-4261-BAB0-B49B5B6F0236}"/>
              </a:ext>
            </a:extLst>
          </p:cNvPr>
          <p:cNvSpPr>
            <a:spLocks noGrp="1"/>
          </p:cNvSpPr>
          <p:nvPr>
            <p:ph type="pic" sz="quarter" idx="11" hasCustomPrompt="1"/>
          </p:nvPr>
        </p:nvSpPr>
        <p:spPr>
          <a:xfrm rot="16200000">
            <a:off x="5112930" y="1576643"/>
            <a:ext cx="1877566" cy="7394250"/>
          </a:xfrm>
          <a:custGeom>
            <a:avLst/>
            <a:gdLst>
              <a:gd name="connsiteX0" fmla="*/ 249440 w 2528169"/>
              <a:gd name="connsiteY0" fmla="*/ 0 h 5511451"/>
              <a:gd name="connsiteX1" fmla="*/ 2276641 w 2528169"/>
              <a:gd name="connsiteY1" fmla="*/ 0 h 5511451"/>
              <a:gd name="connsiteX2" fmla="*/ 2374544 w 2528169"/>
              <a:gd name="connsiteY2" fmla="*/ 19766 h 5511451"/>
              <a:gd name="connsiteX3" fmla="*/ 2528169 w 2528169"/>
              <a:gd name="connsiteY3" fmla="*/ 251532 h 5511451"/>
              <a:gd name="connsiteX4" fmla="*/ 2528169 w 2528169"/>
              <a:gd name="connsiteY4" fmla="*/ 5259918 h 5511451"/>
              <a:gd name="connsiteX5" fmla="*/ 2276636 w 2528169"/>
              <a:gd name="connsiteY5" fmla="*/ 5511451 h 5511451"/>
              <a:gd name="connsiteX6" fmla="*/ 249445 w 2528169"/>
              <a:gd name="connsiteY6" fmla="*/ 5511451 h 5511451"/>
              <a:gd name="connsiteX7" fmla="*/ 3023 w 2528169"/>
              <a:gd name="connsiteY7" fmla="*/ 5310611 h 5511451"/>
              <a:gd name="connsiteX8" fmla="*/ 0 w 2528169"/>
              <a:gd name="connsiteY8" fmla="*/ 5280631 h 5511451"/>
              <a:gd name="connsiteX9" fmla="*/ 0 w 2528169"/>
              <a:gd name="connsiteY9" fmla="*/ 230820 h 5511451"/>
              <a:gd name="connsiteX10" fmla="*/ 3023 w 2528169"/>
              <a:gd name="connsiteY10" fmla="*/ 200839 h 5511451"/>
              <a:gd name="connsiteX11" fmla="*/ 151537 w 2528169"/>
              <a:gd name="connsiteY11" fmla="*/ 19766 h 551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8169" h="5511451">
                <a:moveTo>
                  <a:pt x="249440" y="0"/>
                </a:moveTo>
                <a:lnTo>
                  <a:pt x="2276641" y="0"/>
                </a:lnTo>
                <a:lnTo>
                  <a:pt x="2374544" y="19766"/>
                </a:lnTo>
                <a:cubicBezTo>
                  <a:pt x="2464823" y="57951"/>
                  <a:pt x="2528169" y="147344"/>
                  <a:pt x="2528169" y="251532"/>
                </a:cubicBezTo>
                <a:lnTo>
                  <a:pt x="2528169" y="5259918"/>
                </a:lnTo>
                <a:cubicBezTo>
                  <a:pt x="2528169" y="5398836"/>
                  <a:pt x="2415554" y="5511451"/>
                  <a:pt x="2276636" y="5511451"/>
                </a:cubicBezTo>
                <a:lnTo>
                  <a:pt x="249445" y="5511451"/>
                </a:lnTo>
                <a:cubicBezTo>
                  <a:pt x="127892" y="5511451"/>
                  <a:pt x="26477" y="5425230"/>
                  <a:pt x="3023" y="5310611"/>
                </a:cubicBezTo>
                <a:lnTo>
                  <a:pt x="0" y="5280631"/>
                </a:lnTo>
                <a:lnTo>
                  <a:pt x="0" y="230820"/>
                </a:lnTo>
                <a:lnTo>
                  <a:pt x="3023" y="200839"/>
                </a:lnTo>
                <a:cubicBezTo>
                  <a:pt x="19776" y="118968"/>
                  <a:pt x="76305" y="51586"/>
                  <a:pt x="151537" y="19766"/>
                </a:cubicBezTo>
                <a:close/>
              </a:path>
            </a:pathLst>
          </a:custGeom>
          <a:solidFill>
            <a:schemeClr val="accent1"/>
          </a:solidFill>
          <a:scene3d>
            <a:camera prst="perspectiveFront">
              <a:rot lat="0" lon="18600000" rev="0"/>
            </a:camera>
            <a:lightRig rig="soft" dir="t"/>
          </a:scene3d>
        </p:spPr>
        <p:txBody>
          <a:bodyPr lIns="0" tIns="540000" rIns="0" bIns="0" anchor="t">
            <a:normAutofit/>
          </a:bodyPr>
          <a:lstStyle>
            <a:lvl1pPr>
              <a:defRPr lang="fr-FR" sz="1100" dirty="0">
                <a:solidFill>
                  <a:schemeClr val="tx1"/>
                </a:solidFill>
                <a:latin typeface="Arial" panose="020B0604020202020204" pitchFamily="34" charset="0"/>
                <a:cs typeface="Segoe UI Semibold" panose="020B0702040204020203" pitchFamily="34" charset="0"/>
              </a:defRPr>
            </a:lvl1pPr>
          </a:lstStyle>
          <a:p>
            <a:pPr marL="0" lvl="0" indent="0" algn="ctr">
              <a:lnSpc>
                <a:spcPct val="50000"/>
              </a:lnSpc>
              <a:buNone/>
            </a:pPr>
            <a:r>
              <a:rPr lang="fr-FR" dirty="0"/>
              <a:t>Insert </a:t>
            </a:r>
            <a:r>
              <a:rPr lang="fr-FR" dirty="0" err="1"/>
              <a:t>picture</a:t>
            </a:r>
            <a:endParaRPr lang="fr-FR" dirty="0"/>
          </a:p>
        </p:txBody>
      </p:sp>
    </p:spTree>
    <p:extLst>
      <p:ext uri="{BB962C8B-B14F-4D97-AF65-F5344CB8AC3E}">
        <p14:creationId xmlns:p14="http://schemas.microsoft.com/office/powerpoint/2010/main" val="746862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D Mockup Slide 2">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0616EB7-EACB-4310-9E61-D3361764BA2F}"/>
              </a:ext>
            </a:extLst>
          </p:cNvPr>
          <p:cNvSpPr>
            <a:spLocks noGrp="1"/>
          </p:cNvSpPr>
          <p:nvPr>
            <p:ph type="pic" sz="quarter" idx="10" hasCustomPrompt="1"/>
          </p:nvPr>
        </p:nvSpPr>
        <p:spPr>
          <a:xfrm>
            <a:off x="1696214" y="1135380"/>
            <a:ext cx="1877566" cy="7383780"/>
          </a:xfrm>
          <a:custGeom>
            <a:avLst/>
            <a:gdLst>
              <a:gd name="connsiteX0" fmla="*/ 249440 w 2528169"/>
              <a:gd name="connsiteY0" fmla="*/ 0 h 5511451"/>
              <a:gd name="connsiteX1" fmla="*/ 2276641 w 2528169"/>
              <a:gd name="connsiteY1" fmla="*/ 0 h 5511451"/>
              <a:gd name="connsiteX2" fmla="*/ 2374544 w 2528169"/>
              <a:gd name="connsiteY2" fmla="*/ 19766 h 5511451"/>
              <a:gd name="connsiteX3" fmla="*/ 2528169 w 2528169"/>
              <a:gd name="connsiteY3" fmla="*/ 251532 h 5511451"/>
              <a:gd name="connsiteX4" fmla="*/ 2528169 w 2528169"/>
              <a:gd name="connsiteY4" fmla="*/ 5259918 h 5511451"/>
              <a:gd name="connsiteX5" fmla="*/ 2276636 w 2528169"/>
              <a:gd name="connsiteY5" fmla="*/ 5511451 h 5511451"/>
              <a:gd name="connsiteX6" fmla="*/ 249445 w 2528169"/>
              <a:gd name="connsiteY6" fmla="*/ 5511451 h 5511451"/>
              <a:gd name="connsiteX7" fmla="*/ 3023 w 2528169"/>
              <a:gd name="connsiteY7" fmla="*/ 5310611 h 5511451"/>
              <a:gd name="connsiteX8" fmla="*/ 0 w 2528169"/>
              <a:gd name="connsiteY8" fmla="*/ 5280631 h 5511451"/>
              <a:gd name="connsiteX9" fmla="*/ 0 w 2528169"/>
              <a:gd name="connsiteY9" fmla="*/ 230820 h 5511451"/>
              <a:gd name="connsiteX10" fmla="*/ 3023 w 2528169"/>
              <a:gd name="connsiteY10" fmla="*/ 200839 h 5511451"/>
              <a:gd name="connsiteX11" fmla="*/ 151537 w 2528169"/>
              <a:gd name="connsiteY11" fmla="*/ 19766 h 551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8169" h="5511451">
                <a:moveTo>
                  <a:pt x="249440" y="0"/>
                </a:moveTo>
                <a:lnTo>
                  <a:pt x="2276641" y="0"/>
                </a:lnTo>
                <a:lnTo>
                  <a:pt x="2374544" y="19766"/>
                </a:lnTo>
                <a:cubicBezTo>
                  <a:pt x="2464823" y="57951"/>
                  <a:pt x="2528169" y="147344"/>
                  <a:pt x="2528169" y="251532"/>
                </a:cubicBezTo>
                <a:lnTo>
                  <a:pt x="2528169" y="5259918"/>
                </a:lnTo>
                <a:cubicBezTo>
                  <a:pt x="2528169" y="5398836"/>
                  <a:pt x="2415554" y="5511451"/>
                  <a:pt x="2276636" y="5511451"/>
                </a:cubicBezTo>
                <a:lnTo>
                  <a:pt x="249445" y="5511451"/>
                </a:lnTo>
                <a:cubicBezTo>
                  <a:pt x="127892" y="5511451"/>
                  <a:pt x="26477" y="5425230"/>
                  <a:pt x="3023" y="5310611"/>
                </a:cubicBezTo>
                <a:lnTo>
                  <a:pt x="0" y="5280631"/>
                </a:lnTo>
                <a:lnTo>
                  <a:pt x="0" y="230820"/>
                </a:lnTo>
                <a:lnTo>
                  <a:pt x="3023" y="200839"/>
                </a:lnTo>
                <a:cubicBezTo>
                  <a:pt x="19776" y="118968"/>
                  <a:pt x="76305" y="51586"/>
                  <a:pt x="151537" y="19766"/>
                </a:cubicBezTo>
                <a:close/>
              </a:path>
            </a:pathLst>
          </a:custGeom>
          <a:solidFill>
            <a:schemeClr val="accent1"/>
          </a:solidFill>
          <a:scene3d>
            <a:camera prst="perspectiveFront">
              <a:rot lat="0" lon="18600000" rev="0"/>
            </a:camera>
            <a:lightRig rig="soft" dir="t"/>
          </a:scene3d>
        </p:spPr>
        <p:txBody>
          <a:bodyPr lIns="0" tIns="540000" rIns="0" bIns="0" anchor="t">
            <a:normAutofit/>
          </a:bodyPr>
          <a:lstStyle>
            <a:lvl1pPr>
              <a:defRPr lang="fr-FR" sz="1100" dirty="0">
                <a:solidFill>
                  <a:schemeClr val="tx1"/>
                </a:solidFill>
                <a:latin typeface="Arial" panose="020B0604020202020204" pitchFamily="34" charset="0"/>
                <a:cs typeface="Segoe UI Semibold" panose="020B0702040204020203" pitchFamily="34" charset="0"/>
              </a:defRPr>
            </a:lvl1pPr>
          </a:lstStyle>
          <a:p>
            <a:pPr marL="0" lvl="0" indent="0" algn="ctr">
              <a:lnSpc>
                <a:spcPct val="50000"/>
              </a:lnSpc>
              <a:buNone/>
            </a:pPr>
            <a:r>
              <a:rPr lang="fr-FR" dirty="0"/>
              <a:t>Insert </a:t>
            </a:r>
            <a:r>
              <a:rPr lang="fr-FR" dirty="0" err="1"/>
              <a:t>picture</a:t>
            </a:r>
            <a:endParaRPr lang="fr-FR" dirty="0"/>
          </a:p>
        </p:txBody>
      </p:sp>
    </p:spTree>
    <p:extLst>
      <p:ext uri="{BB962C8B-B14F-4D97-AF65-F5344CB8AC3E}">
        <p14:creationId xmlns:p14="http://schemas.microsoft.com/office/powerpoint/2010/main" val="2040307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7691999"/>
      </p:ext>
    </p:extLst>
  </p:cSld>
  <p:clrMap bg1="lt1" tx1="dk1" bg2="lt2" tx2="dk2" accent1="accent1" accent2="accent2" accent3="accent3" accent4="accent4" accent5="accent5" accent6="accent6" hlink="hlink" folHlink="folHlink"/>
  <p:sldLayoutIdLst>
    <p:sldLayoutId id="2147483725" r:id="rId1"/>
    <p:sldLayoutId id="2147483719" r:id="rId2"/>
    <p:sldLayoutId id="2147483726" r:id="rId3"/>
    <p:sldLayoutId id="2147483727" r:id="rId4"/>
    <p:sldLayoutId id="2147483728" r:id="rId5"/>
    <p:sldLayoutId id="2147483729" r:id="rId6"/>
    <p:sldLayoutId id="2147483724" r:id="rId7"/>
    <p:sldLayoutId id="2147483730" r:id="rId8"/>
    <p:sldLayoutId id="2147483732" r:id="rId9"/>
    <p:sldLayoutId id="2147483733" r:id="rId10"/>
    <p:sldLayoutId id="2147483731" r:id="rId11"/>
    <p:sldLayoutId id="2147483718" r:id="rId12"/>
    <p:sldLayoutId id="2147483735" r:id="rId13"/>
    <p:sldLayoutId id="214748374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8" r:id="rId23"/>
    <p:sldLayoutId id="2147483723" r:id="rId24"/>
    <p:sldLayoutId id="2147483747"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5" userDrawn="1">
          <p15:clr>
            <a:srgbClr val="F26B43"/>
          </p15:clr>
        </p15:guide>
        <p15:guide id="2" pos="7015" userDrawn="1">
          <p15:clr>
            <a:srgbClr val="F26B43"/>
          </p15:clr>
        </p15:guide>
        <p15:guide id="3" pos="3840" userDrawn="1">
          <p15:clr>
            <a:srgbClr val="F26B43"/>
          </p15:clr>
        </p15:guide>
        <p15:guide id="4" pos="1073" userDrawn="1">
          <p15:clr>
            <a:srgbClr val="F26B43"/>
          </p15:clr>
        </p15:guide>
        <p15:guide id="5" pos="6607" userDrawn="1">
          <p15:clr>
            <a:srgbClr val="F26B43"/>
          </p15:clr>
        </p15:guide>
        <p15:guide id="6" orient="horz" pos="459" userDrawn="1">
          <p15:clr>
            <a:srgbClr val="F26B43"/>
          </p15:clr>
        </p15:guide>
        <p15:guide id="7" orient="horz" pos="3861" userDrawn="1">
          <p15:clr>
            <a:srgbClr val="F26B43"/>
          </p15:clr>
        </p15:guide>
        <p15:guide id="8" pos="3522" userDrawn="1">
          <p15:clr>
            <a:srgbClr val="F26B43"/>
          </p15:clr>
        </p15:guide>
        <p15:guide id="9" pos="415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3.emf"/></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5.emf"/></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hyperlink" Target="https://adventure-works.com/orders/1"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hyperlink" Target="https://jsonpathfinder.com/"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hyperlink" Target="https://gorest.co.in/" TargetMode="External"/><Relationship Id="rId5" Type="http://schemas.openxmlformats.org/officeDocument/2006/relationships/hyperlink" Target="https://dummyjson.com/" TargetMode="External"/><Relationship Id="rId4" Type="http://schemas.openxmlformats.org/officeDocument/2006/relationships/hyperlink" Target="https://reqres.in/"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EF5CC4-573D-3B9B-1641-ECA7457F6E4B}"/>
              </a:ext>
            </a:extLst>
          </p:cNvPr>
          <p:cNvSpPr txBox="1"/>
          <p:nvPr/>
        </p:nvSpPr>
        <p:spPr>
          <a:xfrm>
            <a:off x="1817915" y="2553555"/>
            <a:ext cx="7921690" cy="646331"/>
          </a:xfrm>
          <a:prstGeom prst="rect">
            <a:avLst/>
          </a:prstGeom>
          <a:noFill/>
        </p:spPr>
        <p:txBody>
          <a:bodyPr wrap="square" rtlCol="0">
            <a:spAutoFit/>
          </a:bodyPr>
          <a:lstStyle/>
          <a:p>
            <a:pPr algn="ctr"/>
            <a:r>
              <a:rPr lang="en-US" sz="3600" b="1" dirty="0">
                <a:solidFill>
                  <a:srgbClr val="CC0000"/>
                </a:solidFill>
                <a:latin typeface="Work Sans" pitchFamily="2" charset="0"/>
              </a:rPr>
              <a:t>REST API / </a:t>
            </a:r>
            <a:r>
              <a:rPr lang="en-US" sz="3600" b="1" dirty="0" err="1">
                <a:solidFill>
                  <a:srgbClr val="CC0000"/>
                </a:solidFill>
                <a:latin typeface="Work Sans" pitchFamily="2" charset="0"/>
              </a:rPr>
              <a:t>RESTFul</a:t>
            </a:r>
            <a:r>
              <a:rPr lang="en-US" sz="3600" b="1" dirty="0">
                <a:solidFill>
                  <a:srgbClr val="CC0000"/>
                </a:solidFill>
                <a:latin typeface="Work Sans" pitchFamily="2" charset="0"/>
              </a:rPr>
              <a:t> Web Service</a:t>
            </a:r>
          </a:p>
        </p:txBody>
      </p:sp>
      <p:sp>
        <p:nvSpPr>
          <p:cNvPr id="4" name="TextBox 3">
            <a:extLst>
              <a:ext uri="{FF2B5EF4-FFF2-40B4-BE49-F238E27FC236}">
                <a16:creationId xmlns:a16="http://schemas.microsoft.com/office/drawing/2014/main" id="{C9B3C1EF-E626-8E31-6671-F6553AC05C1C}"/>
              </a:ext>
            </a:extLst>
          </p:cNvPr>
          <p:cNvSpPr txBox="1"/>
          <p:nvPr/>
        </p:nvSpPr>
        <p:spPr>
          <a:xfrm>
            <a:off x="4065036" y="3429000"/>
            <a:ext cx="7162800" cy="369332"/>
          </a:xfrm>
          <a:prstGeom prst="rect">
            <a:avLst/>
          </a:prstGeom>
          <a:noFill/>
        </p:spPr>
        <p:txBody>
          <a:bodyPr wrap="square" rtlCol="0">
            <a:spAutoFit/>
          </a:bodyPr>
          <a:lstStyle/>
          <a:p>
            <a:r>
              <a:rPr lang="en-US" b="1" dirty="0">
                <a:solidFill>
                  <a:srgbClr val="002060"/>
                </a:solidFill>
              </a:rPr>
              <a:t>AMOL R PATIL PUNE - 9822291613</a:t>
            </a:r>
          </a:p>
        </p:txBody>
      </p:sp>
    </p:spTree>
    <p:extLst>
      <p:ext uri="{BB962C8B-B14F-4D97-AF65-F5344CB8AC3E}">
        <p14:creationId xmlns:p14="http://schemas.microsoft.com/office/powerpoint/2010/main" val="362637265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756832" y="644174"/>
            <a:ext cx="3681730"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What is REST ?</a:t>
            </a:r>
            <a:endParaRPr lang="fr-FR" sz="2800" b="1" kern="0" spc="-100" dirty="0">
              <a:solidFill>
                <a:schemeClr val="bg1">
                  <a:lumMod val="95000"/>
                  <a:lumOff val="5000"/>
                </a:schemeClr>
              </a:solidFill>
              <a:latin typeface="Arial" panose="020B0604020202020204" pitchFamily="34" charset="0"/>
            </a:endParaRPr>
          </a:p>
        </p:txBody>
      </p:sp>
      <p:sp>
        <p:nvSpPr>
          <p:cNvPr id="2" name="TextBox 1">
            <a:extLst>
              <a:ext uri="{FF2B5EF4-FFF2-40B4-BE49-F238E27FC236}">
                <a16:creationId xmlns:a16="http://schemas.microsoft.com/office/drawing/2014/main" id="{3B6EA2A9-F28B-EA52-68B2-5A20FF0EA2C7}"/>
              </a:ext>
            </a:extLst>
          </p:cNvPr>
          <p:cNvSpPr txBox="1"/>
          <p:nvPr/>
        </p:nvSpPr>
        <p:spPr>
          <a:xfrm>
            <a:off x="969531" y="1517513"/>
            <a:ext cx="10507122" cy="4401205"/>
          </a:xfrm>
          <a:prstGeom prst="rect">
            <a:avLst/>
          </a:prstGeom>
          <a:noFill/>
        </p:spPr>
        <p:txBody>
          <a:bodyPr wrap="square">
            <a:spAutoFit/>
          </a:bodyPr>
          <a:lstStyle/>
          <a:p>
            <a:pPr marL="342900" indent="-342900">
              <a:buFont typeface="Arial" panose="020B0604020202020204" pitchFamily="34" charset="0"/>
              <a:buChar char="•"/>
            </a:pPr>
            <a:r>
              <a:rPr lang="en-US" sz="2800" b="0" i="0" dirty="0">
                <a:solidFill>
                  <a:srgbClr val="002060"/>
                </a:solidFill>
                <a:effectLst/>
                <a:latin typeface="Work Sans" pitchFamily="2" charset="0"/>
              </a:rPr>
              <a:t>The REST stands for </a:t>
            </a:r>
            <a:r>
              <a:rPr lang="en-US" sz="2800" b="0" i="0" dirty="0" err="1">
                <a:solidFill>
                  <a:srgbClr val="FF0000"/>
                </a:solidFill>
                <a:effectLst/>
                <a:latin typeface="Work Sans" pitchFamily="2" charset="0"/>
              </a:rPr>
              <a:t>RE</a:t>
            </a:r>
            <a:r>
              <a:rPr lang="en-US" sz="2800" b="0" i="0" dirty="0" err="1">
                <a:solidFill>
                  <a:srgbClr val="002060"/>
                </a:solidFill>
                <a:effectLst/>
                <a:latin typeface="Work Sans" pitchFamily="2" charset="0"/>
              </a:rPr>
              <a:t>presentational</a:t>
            </a:r>
            <a:r>
              <a:rPr lang="en-US" sz="2800" b="0" i="0" dirty="0">
                <a:solidFill>
                  <a:srgbClr val="002060"/>
                </a:solidFill>
                <a:effectLst/>
                <a:latin typeface="Work Sans" pitchFamily="2" charset="0"/>
              </a:rPr>
              <a:t> </a:t>
            </a:r>
            <a:r>
              <a:rPr lang="en-US" sz="2800" b="0" i="0" dirty="0">
                <a:solidFill>
                  <a:srgbClr val="FF0000"/>
                </a:solidFill>
                <a:effectLst/>
                <a:latin typeface="Work Sans" pitchFamily="2" charset="0"/>
              </a:rPr>
              <a:t>S</a:t>
            </a:r>
            <a:r>
              <a:rPr lang="en-US" sz="2800" b="0" i="0" dirty="0">
                <a:solidFill>
                  <a:srgbClr val="002060"/>
                </a:solidFill>
                <a:effectLst/>
                <a:latin typeface="Work Sans" pitchFamily="2" charset="0"/>
              </a:rPr>
              <a:t>tate </a:t>
            </a:r>
            <a:r>
              <a:rPr lang="en-US" sz="2800" b="0" i="0" dirty="0">
                <a:solidFill>
                  <a:srgbClr val="FF0000"/>
                </a:solidFill>
                <a:effectLst/>
                <a:latin typeface="Work Sans" pitchFamily="2" charset="0"/>
              </a:rPr>
              <a:t>T</a:t>
            </a:r>
            <a:r>
              <a:rPr lang="en-US" sz="2800" b="0" i="0" dirty="0">
                <a:solidFill>
                  <a:srgbClr val="002060"/>
                </a:solidFill>
                <a:effectLst/>
                <a:latin typeface="Work Sans" pitchFamily="2" charset="0"/>
              </a:rPr>
              <a:t>ransfer.</a:t>
            </a:r>
          </a:p>
          <a:p>
            <a:pPr marL="342900" indent="-342900">
              <a:buFont typeface="Arial" panose="020B0604020202020204" pitchFamily="34" charset="0"/>
              <a:buChar char="•"/>
            </a:pPr>
            <a:endParaRPr lang="en-US" sz="2800" b="0" i="0" dirty="0">
              <a:solidFill>
                <a:srgbClr val="002060"/>
              </a:solidFill>
              <a:effectLst/>
              <a:latin typeface="Work Sans" pitchFamily="2" charset="0"/>
            </a:endParaRPr>
          </a:p>
          <a:p>
            <a:pPr marL="342900" indent="-342900">
              <a:buFont typeface="Arial" panose="020B0604020202020204" pitchFamily="34" charset="0"/>
              <a:buChar char="•"/>
            </a:pPr>
            <a:endParaRPr lang="en-US" sz="2800" b="0" i="0" dirty="0">
              <a:solidFill>
                <a:srgbClr val="002060"/>
              </a:solidFill>
              <a:effectLst/>
              <a:latin typeface="Work Sans" pitchFamily="2" charset="0"/>
            </a:endParaRPr>
          </a:p>
          <a:p>
            <a:pPr marL="800100" lvl="1" indent="-342900">
              <a:buFont typeface="Arial" panose="020B0604020202020204" pitchFamily="34" charset="0"/>
              <a:buChar char="•"/>
            </a:pPr>
            <a:r>
              <a:rPr lang="en-US" sz="2800" b="0" i="0" dirty="0">
                <a:solidFill>
                  <a:srgbClr val="002060"/>
                </a:solidFill>
                <a:effectLst/>
                <a:latin typeface="Work Sans" pitchFamily="2" charset="0"/>
              </a:rPr>
              <a:t> </a:t>
            </a:r>
            <a:r>
              <a:rPr lang="en-US" sz="2800" b="0" i="0" dirty="0">
                <a:solidFill>
                  <a:srgbClr val="FF0000"/>
                </a:solidFill>
                <a:effectLst/>
                <a:latin typeface="Work Sans" pitchFamily="2" charset="0"/>
              </a:rPr>
              <a:t>State</a:t>
            </a:r>
            <a:r>
              <a:rPr lang="en-US" sz="2800" b="0" i="0" dirty="0">
                <a:solidFill>
                  <a:srgbClr val="002060"/>
                </a:solidFill>
                <a:effectLst/>
                <a:latin typeface="Work Sans" pitchFamily="2" charset="0"/>
              </a:rPr>
              <a:t> means data</a:t>
            </a:r>
          </a:p>
          <a:p>
            <a:pPr marL="342900" indent="-342900">
              <a:buFont typeface="Arial" panose="020B0604020202020204" pitchFamily="34" charset="0"/>
              <a:buChar char="•"/>
            </a:pPr>
            <a:endParaRPr lang="en-US" sz="2800" b="0" i="0" dirty="0">
              <a:solidFill>
                <a:srgbClr val="002060"/>
              </a:solidFill>
              <a:effectLst/>
              <a:latin typeface="Work Sans" pitchFamily="2" charset="0"/>
            </a:endParaRPr>
          </a:p>
          <a:p>
            <a:pPr marL="800100" lvl="1" indent="-342900">
              <a:buFont typeface="Arial" panose="020B0604020202020204" pitchFamily="34" charset="0"/>
              <a:buChar char="•"/>
            </a:pPr>
            <a:r>
              <a:rPr lang="en-US" sz="2800" b="0" i="0" dirty="0">
                <a:solidFill>
                  <a:srgbClr val="002060"/>
                </a:solidFill>
                <a:effectLst/>
                <a:latin typeface="Work Sans" pitchFamily="2" charset="0"/>
              </a:rPr>
              <a:t> </a:t>
            </a:r>
            <a:r>
              <a:rPr lang="en-US" sz="2800" b="0" i="0" dirty="0" err="1">
                <a:solidFill>
                  <a:srgbClr val="FF0000"/>
                </a:solidFill>
                <a:effectLst/>
                <a:latin typeface="Work Sans" pitchFamily="2" charset="0"/>
              </a:rPr>
              <a:t>REpresentational</a:t>
            </a:r>
            <a:r>
              <a:rPr lang="en-US" sz="2800" b="0" i="0" dirty="0">
                <a:solidFill>
                  <a:srgbClr val="FF0000"/>
                </a:solidFill>
                <a:effectLst/>
                <a:latin typeface="Work Sans" pitchFamily="2" charset="0"/>
              </a:rPr>
              <a:t> </a:t>
            </a:r>
            <a:r>
              <a:rPr lang="en-US" sz="2800" b="0" i="0" dirty="0">
                <a:solidFill>
                  <a:srgbClr val="002060"/>
                </a:solidFill>
                <a:effectLst/>
                <a:latin typeface="Work Sans" pitchFamily="2" charset="0"/>
              </a:rPr>
              <a:t>means formats (such as XML, JSON, YAML, HTML, </a:t>
            </a:r>
            <a:r>
              <a:rPr lang="en-US" sz="2800" b="0" i="0" dirty="0" err="1">
                <a:solidFill>
                  <a:srgbClr val="002060"/>
                </a:solidFill>
                <a:effectLst/>
                <a:latin typeface="Work Sans" pitchFamily="2" charset="0"/>
              </a:rPr>
              <a:t>etc</a:t>
            </a:r>
            <a:r>
              <a:rPr lang="en-US" sz="2800" b="0" i="0" dirty="0">
                <a:solidFill>
                  <a:srgbClr val="002060"/>
                </a:solidFill>
                <a:effectLst/>
                <a:latin typeface="Work Sans" pitchFamily="2" charset="0"/>
              </a:rPr>
              <a:t>)</a:t>
            </a:r>
          </a:p>
          <a:p>
            <a:pPr marL="342900" indent="-342900">
              <a:buFont typeface="Arial" panose="020B0604020202020204" pitchFamily="34" charset="0"/>
              <a:buChar char="•"/>
            </a:pPr>
            <a:endParaRPr lang="en-US" sz="2800" dirty="0">
              <a:solidFill>
                <a:srgbClr val="002060"/>
              </a:solidFill>
              <a:latin typeface="Work Sans" pitchFamily="2" charset="0"/>
            </a:endParaRPr>
          </a:p>
          <a:p>
            <a:pPr marL="800100" lvl="1" indent="-342900">
              <a:buFont typeface="Arial" panose="020B0604020202020204" pitchFamily="34" charset="0"/>
              <a:buChar char="•"/>
            </a:pPr>
            <a:r>
              <a:rPr lang="en-US" sz="2800" b="0" i="0" dirty="0">
                <a:solidFill>
                  <a:srgbClr val="002060"/>
                </a:solidFill>
                <a:effectLst/>
                <a:latin typeface="Work Sans" pitchFamily="2" charset="0"/>
              </a:rPr>
              <a:t> </a:t>
            </a:r>
            <a:r>
              <a:rPr lang="en-US" sz="2800" b="0" i="0" dirty="0">
                <a:solidFill>
                  <a:srgbClr val="FF0000"/>
                </a:solidFill>
                <a:effectLst/>
                <a:latin typeface="Work Sans" pitchFamily="2" charset="0"/>
              </a:rPr>
              <a:t>Transfer</a:t>
            </a:r>
            <a:r>
              <a:rPr lang="en-US" sz="2800" b="0" i="0" dirty="0">
                <a:solidFill>
                  <a:srgbClr val="002060"/>
                </a:solidFill>
                <a:effectLst/>
                <a:latin typeface="Work Sans" pitchFamily="2" charset="0"/>
              </a:rPr>
              <a:t> means carrying data between consumer and provider using the HTTP protocol</a:t>
            </a:r>
            <a:endParaRPr lang="en-IN" sz="2800" dirty="0">
              <a:solidFill>
                <a:srgbClr val="002060"/>
              </a:solidFill>
              <a:latin typeface="Work Sans" pitchFamily="2" charset="0"/>
            </a:endParaRPr>
          </a:p>
        </p:txBody>
      </p:sp>
    </p:spTree>
    <p:extLst>
      <p:ext uri="{BB962C8B-B14F-4D97-AF65-F5344CB8AC3E}">
        <p14:creationId xmlns:p14="http://schemas.microsoft.com/office/powerpoint/2010/main" val="381625516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756832" y="644174"/>
            <a:ext cx="3681730"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What is REST  API ?</a:t>
            </a:r>
            <a:endParaRPr lang="fr-FR" sz="2800" b="1" kern="0" spc="-100" dirty="0">
              <a:solidFill>
                <a:schemeClr val="bg1">
                  <a:lumMod val="95000"/>
                  <a:lumOff val="5000"/>
                </a:schemeClr>
              </a:solidFill>
              <a:latin typeface="Arial" panose="020B0604020202020204" pitchFamily="34" charset="0"/>
            </a:endParaRPr>
          </a:p>
        </p:txBody>
      </p:sp>
      <p:sp>
        <p:nvSpPr>
          <p:cNvPr id="3" name="TextBox 2">
            <a:extLst>
              <a:ext uri="{FF2B5EF4-FFF2-40B4-BE49-F238E27FC236}">
                <a16:creationId xmlns:a16="http://schemas.microsoft.com/office/drawing/2014/main" id="{03AFF91A-BA3A-B7AB-B6EB-497E26B73146}"/>
              </a:ext>
            </a:extLst>
          </p:cNvPr>
          <p:cNvSpPr txBox="1"/>
          <p:nvPr/>
        </p:nvSpPr>
        <p:spPr>
          <a:xfrm>
            <a:off x="929174" y="1536441"/>
            <a:ext cx="10333652" cy="4832092"/>
          </a:xfrm>
          <a:prstGeom prst="rect">
            <a:avLst/>
          </a:prstGeom>
          <a:noFill/>
        </p:spPr>
        <p:txBody>
          <a:bodyPr wrap="square">
            <a:spAutoFit/>
          </a:bodyPr>
          <a:lstStyle/>
          <a:p>
            <a:pPr marL="342900" indent="-342900">
              <a:buFont typeface="Arial" panose="020B0604020202020204" pitchFamily="34" charset="0"/>
              <a:buChar char="•"/>
            </a:pPr>
            <a:r>
              <a:rPr lang="en-US" sz="2800" b="0" i="0" dirty="0">
                <a:solidFill>
                  <a:srgbClr val="002060"/>
                </a:solidFill>
                <a:effectLst/>
                <a:latin typeface="Work Sans" pitchFamily="2" charset="0"/>
              </a:rPr>
              <a:t>REST an </a:t>
            </a:r>
            <a:r>
              <a:rPr lang="en-US" sz="2800" b="1" i="0" dirty="0">
                <a:solidFill>
                  <a:srgbClr val="002060"/>
                </a:solidFill>
                <a:effectLst/>
                <a:latin typeface="Work Sans" pitchFamily="2" charset="0"/>
              </a:rPr>
              <a:t>architectural style </a:t>
            </a:r>
            <a:r>
              <a:rPr lang="en-US" sz="2800" b="0" i="0" dirty="0">
                <a:solidFill>
                  <a:srgbClr val="002060"/>
                </a:solidFill>
                <a:effectLst/>
                <a:latin typeface="Work Sans" pitchFamily="2" charset="0"/>
              </a:rPr>
              <a:t>for building web services that interact via an </a:t>
            </a:r>
            <a:r>
              <a:rPr lang="en-US" sz="2800" b="1" i="0" dirty="0">
                <a:solidFill>
                  <a:srgbClr val="002060"/>
                </a:solidFill>
                <a:effectLst/>
                <a:latin typeface="Work Sans" pitchFamily="2" charset="0"/>
              </a:rPr>
              <a:t>HTTP protocol. </a:t>
            </a:r>
          </a:p>
          <a:p>
            <a:pPr marL="342900" indent="-342900">
              <a:buFont typeface="Arial" panose="020B0604020202020204" pitchFamily="34" charset="0"/>
              <a:buChar char="•"/>
            </a:pPr>
            <a:endParaRPr lang="en-US" sz="2800" b="0" i="0" dirty="0">
              <a:solidFill>
                <a:srgbClr val="002060"/>
              </a:solidFill>
              <a:effectLst/>
              <a:latin typeface="Work Sans" pitchFamily="2" charset="0"/>
            </a:endParaRPr>
          </a:p>
          <a:p>
            <a:pPr marL="342900" indent="-342900">
              <a:buFont typeface="Arial" panose="020B0604020202020204" pitchFamily="34" charset="0"/>
              <a:buChar char="•"/>
            </a:pPr>
            <a:r>
              <a:rPr lang="en-US" sz="2800" b="0" i="0" dirty="0">
                <a:solidFill>
                  <a:srgbClr val="002060"/>
                </a:solidFill>
                <a:effectLst/>
                <a:latin typeface="Work Sans" pitchFamily="2" charset="0"/>
              </a:rPr>
              <a:t>Its principles were formulated in 2000 by computer scientist </a:t>
            </a:r>
            <a:r>
              <a:rPr lang="en-US" sz="2800" b="1" i="0" dirty="0">
                <a:solidFill>
                  <a:srgbClr val="002060"/>
                </a:solidFill>
                <a:effectLst/>
                <a:latin typeface="Work Sans" pitchFamily="2" charset="0"/>
              </a:rPr>
              <a:t>Roy Fielding </a:t>
            </a:r>
            <a:r>
              <a:rPr lang="en-US" sz="2800" b="0" i="0" dirty="0">
                <a:solidFill>
                  <a:srgbClr val="002060"/>
                </a:solidFill>
                <a:effectLst/>
                <a:latin typeface="Work Sans" pitchFamily="2" charset="0"/>
              </a:rPr>
              <a:t>and gained popularity as a scalable and flexible alternative to older methods of machine-to-machine communication. </a:t>
            </a:r>
          </a:p>
          <a:p>
            <a:pPr marL="342900" indent="-342900">
              <a:buFont typeface="Arial" panose="020B0604020202020204" pitchFamily="34" charset="0"/>
              <a:buChar char="•"/>
            </a:pPr>
            <a:endParaRPr lang="en-US" sz="2800" dirty="0">
              <a:solidFill>
                <a:srgbClr val="FF0000"/>
              </a:solidFill>
              <a:latin typeface="Work Sans" pitchFamily="2" charset="0"/>
            </a:endParaRPr>
          </a:p>
          <a:p>
            <a:pPr marL="342900" indent="-342900">
              <a:buFont typeface="Arial" panose="020B0604020202020204" pitchFamily="34" charset="0"/>
              <a:buChar char="•"/>
            </a:pPr>
            <a:r>
              <a:rPr lang="en-US" sz="2800" dirty="0">
                <a:solidFill>
                  <a:srgbClr val="002060"/>
                </a:solidFill>
                <a:latin typeface="Work Sans" pitchFamily="2" charset="0"/>
              </a:rPr>
              <a:t>A web API that obeys the REST constraints is informally described as </a:t>
            </a:r>
            <a:r>
              <a:rPr lang="en-US" sz="2800" dirty="0">
                <a:solidFill>
                  <a:srgbClr val="FF0000"/>
                </a:solidFill>
                <a:latin typeface="Work Sans" pitchFamily="2" charset="0"/>
              </a:rPr>
              <a:t>RESTful</a:t>
            </a:r>
          </a:p>
          <a:p>
            <a:pPr marL="342900" indent="-342900">
              <a:buFont typeface="Arial" panose="020B0604020202020204" pitchFamily="34" charset="0"/>
              <a:buChar char="•"/>
            </a:pPr>
            <a:endParaRPr lang="en-IN" sz="2800" dirty="0">
              <a:solidFill>
                <a:srgbClr val="FF0000"/>
              </a:solidFill>
              <a:latin typeface="Work Sans" pitchFamily="2" charset="0"/>
            </a:endParaRPr>
          </a:p>
        </p:txBody>
      </p:sp>
    </p:spTree>
    <p:extLst>
      <p:ext uri="{BB962C8B-B14F-4D97-AF65-F5344CB8AC3E}">
        <p14:creationId xmlns:p14="http://schemas.microsoft.com/office/powerpoint/2010/main" val="68772048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756832" y="644174"/>
            <a:ext cx="3681730"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What is REST  API ?</a:t>
            </a:r>
            <a:endParaRPr lang="fr-FR" sz="2800" b="1" kern="0" spc="-100" dirty="0">
              <a:solidFill>
                <a:schemeClr val="bg1">
                  <a:lumMod val="95000"/>
                  <a:lumOff val="5000"/>
                </a:schemeClr>
              </a:solidFill>
              <a:latin typeface="Arial" panose="020B0604020202020204" pitchFamily="34" charset="0"/>
            </a:endParaRPr>
          </a:p>
        </p:txBody>
      </p:sp>
      <p:sp>
        <p:nvSpPr>
          <p:cNvPr id="3" name="TextBox 2">
            <a:extLst>
              <a:ext uri="{FF2B5EF4-FFF2-40B4-BE49-F238E27FC236}">
                <a16:creationId xmlns:a16="http://schemas.microsoft.com/office/drawing/2014/main" id="{03AFF91A-BA3A-B7AB-B6EB-497E26B73146}"/>
              </a:ext>
            </a:extLst>
          </p:cNvPr>
          <p:cNvSpPr txBox="1"/>
          <p:nvPr/>
        </p:nvSpPr>
        <p:spPr>
          <a:xfrm>
            <a:off x="1236307" y="1676400"/>
            <a:ext cx="10333652" cy="4401205"/>
          </a:xfrm>
          <a:prstGeom prst="rect">
            <a:avLst/>
          </a:prstGeom>
          <a:noFill/>
        </p:spPr>
        <p:txBody>
          <a:bodyPr wrap="square">
            <a:spAutoFit/>
          </a:bodyPr>
          <a:lstStyle/>
          <a:p>
            <a:pPr marL="342900" indent="-342900">
              <a:buFont typeface="Arial" panose="020B0604020202020204" pitchFamily="34" charset="0"/>
              <a:buChar char="•"/>
            </a:pPr>
            <a:r>
              <a:rPr lang="en-US" sz="2800" b="0" i="0" dirty="0">
                <a:solidFill>
                  <a:srgbClr val="002060"/>
                </a:solidFill>
                <a:effectLst/>
                <a:latin typeface="Work Sans" pitchFamily="2" charset="0"/>
              </a:rPr>
              <a:t>A RESTful or REST API is an API that conforms to the </a:t>
            </a:r>
            <a:r>
              <a:rPr lang="en-US" sz="2800" b="1" i="0" dirty="0">
                <a:solidFill>
                  <a:srgbClr val="002060"/>
                </a:solidFill>
                <a:effectLst/>
                <a:latin typeface="Work Sans" pitchFamily="2" charset="0"/>
              </a:rPr>
              <a:t>design principles </a:t>
            </a:r>
            <a:r>
              <a:rPr lang="en-US" sz="2800" b="0" i="0" dirty="0">
                <a:solidFill>
                  <a:srgbClr val="002060"/>
                </a:solidFill>
                <a:effectLst/>
                <a:latin typeface="Work Sans" pitchFamily="2" charset="0"/>
              </a:rPr>
              <a:t>of the REST, or representational state transfer </a:t>
            </a:r>
            <a:r>
              <a:rPr lang="en-US" sz="2800" b="0" i="0" dirty="0">
                <a:solidFill>
                  <a:srgbClr val="FF0000"/>
                </a:solidFill>
                <a:effectLst/>
                <a:latin typeface="Work Sans" pitchFamily="2" charset="0"/>
              </a:rPr>
              <a:t>architectural style.</a:t>
            </a:r>
          </a:p>
          <a:p>
            <a:pPr marL="342900" indent="-342900">
              <a:buFont typeface="Arial" panose="020B0604020202020204" pitchFamily="34" charset="0"/>
              <a:buChar char="•"/>
            </a:pPr>
            <a:endParaRPr lang="en-US" sz="2800" dirty="0">
              <a:solidFill>
                <a:srgbClr val="FF0000"/>
              </a:solidFill>
              <a:latin typeface="Work Sans" pitchFamily="2" charset="0"/>
            </a:endParaRPr>
          </a:p>
          <a:p>
            <a:pPr marL="342900" indent="-342900">
              <a:buFont typeface="Arial" panose="020B0604020202020204" pitchFamily="34" charset="0"/>
              <a:buChar char="•"/>
            </a:pPr>
            <a:r>
              <a:rPr lang="en-US" sz="2800" dirty="0">
                <a:solidFill>
                  <a:srgbClr val="002060"/>
                </a:solidFill>
                <a:latin typeface="Work Sans" pitchFamily="2" charset="0"/>
              </a:rPr>
              <a:t>REST was originally coined by </a:t>
            </a:r>
            <a:r>
              <a:rPr lang="en-US" sz="2800" b="1" dirty="0">
                <a:solidFill>
                  <a:srgbClr val="002060"/>
                </a:solidFill>
                <a:latin typeface="Work Sans" pitchFamily="2" charset="0"/>
              </a:rPr>
              <a:t>Roy Fielding</a:t>
            </a:r>
            <a:r>
              <a:rPr lang="en-US" sz="2800" dirty="0">
                <a:solidFill>
                  <a:srgbClr val="002060"/>
                </a:solidFill>
                <a:latin typeface="Work Sans" pitchFamily="2" charset="0"/>
              </a:rPr>
              <a:t>, who was also the inventor of the HTTP protocol.</a:t>
            </a:r>
            <a:endParaRPr lang="en-US" sz="2800" b="0" i="0" dirty="0">
              <a:solidFill>
                <a:srgbClr val="002060"/>
              </a:solidFill>
              <a:effectLst/>
              <a:latin typeface="Work Sans" pitchFamily="2" charset="0"/>
            </a:endParaRPr>
          </a:p>
          <a:p>
            <a:pPr marL="342900" indent="-342900">
              <a:buFont typeface="Arial" panose="020B0604020202020204" pitchFamily="34" charset="0"/>
              <a:buChar char="•"/>
            </a:pPr>
            <a:endParaRPr lang="en-US" sz="2800" dirty="0">
              <a:solidFill>
                <a:srgbClr val="FF0000"/>
              </a:solidFill>
              <a:latin typeface="Work Sans" pitchFamily="2" charset="0"/>
            </a:endParaRPr>
          </a:p>
          <a:p>
            <a:pPr marL="342900" indent="-342900">
              <a:buFont typeface="Arial" panose="020B0604020202020204" pitchFamily="34" charset="0"/>
              <a:buChar char="•"/>
            </a:pPr>
            <a:r>
              <a:rPr lang="en-US" sz="2800" dirty="0">
                <a:solidFill>
                  <a:srgbClr val="002060"/>
                </a:solidFill>
                <a:latin typeface="Work Sans" pitchFamily="2" charset="0"/>
              </a:rPr>
              <a:t>A web API that obeys the REST constraints is informally described as </a:t>
            </a:r>
            <a:r>
              <a:rPr lang="en-US" sz="2800" dirty="0">
                <a:solidFill>
                  <a:srgbClr val="FF0000"/>
                </a:solidFill>
                <a:latin typeface="Work Sans" pitchFamily="2" charset="0"/>
              </a:rPr>
              <a:t>RESTful</a:t>
            </a:r>
          </a:p>
          <a:p>
            <a:pPr marL="342900" indent="-342900">
              <a:buFont typeface="Arial" panose="020B0604020202020204" pitchFamily="34" charset="0"/>
              <a:buChar char="•"/>
            </a:pPr>
            <a:endParaRPr lang="en-IN" sz="2800" dirty="0">
              <a:solidFill>
                <a:srgbClr val="FF0000"/>
              </a:solidFill>
              <a:latin typeface="Work Sans" pitchFamily="2" charset="0"/>
            </a:endParaRPr>
          </a:p>
        </p:txBody>
      </p:sp>
    </p:spTree>
    <p:extLst>
      <p:ext uri="{BB962C8B-B14F-4D97-AF65-F5344CB8AC3E}">
        <p14:creationId xmlns:p14="http://schemas.microsoft.com/office/powerpoint/2010/main" val="423817792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A72C31-ADFA-4058-6E28-62BCA66EB6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3108" y="1007706"/>
            <a:ext cx="9855392" cy="4917233"/>
          </a:xfrm>
          <a:prstGeom prst="rect">
            <a:avLst/>
          </a:prstGeom>
        </p:spPr>
      </p:pic>
    </p:spTree>
    <p:extLst>
      <p:ext uri="{BB962C8B-B14F-4D97-AF65-F5344CB8AC3E}">
        <p14:creationId xmlns:p14="http://schemas.microsoft.com/office/powerpoint/2010/main" val="215510728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F21238F-E2F0-272F-7910-0FDD6BFC9EEC}"/>
              </a:ext>
            </a:extLst>
          </p:cNvPr>
          <p:cNvPicPr>
            <a:picLocks noChangeAspect="1"/>
          </p:cNvPicPr>
          <p:nvPr/>
        </p:nvPicPr>
        <p:blipFill>
          <a:blip r:embed="rId3"/>
          <a:stretch>
            <a:fillRect/>
          </a:stretch>
        </p:blipFill>
        <p:spPr>
          <a:xfrm>
            <a:off x="354563" y="1492201"/>
            <a:ext cx="6764584" cy="3873597"/>
          </a:xfrm>
          <a:prstGeom prst="rect">
            <a:avLst/>
          </a:prstGeom>
        </p:spPr>
      </p:pic>
      <p:sp>
        <p:nvSpPr>
          <p:cNvPr id="9" name="TextBox 8">
            <a:extLst>
              <a:ext uri="{FF2B5EF4-FFF2-40B4-BE49-F238E27FC236}">
                <a16:creationId xmlns:a16="http://schemas.microsoft.com/office/drawing/2014/main" id="{51D1C301-847F-E556-398E-B83383B9F0EE}"/>
              </a:ext>
            </a:extLst>
          </p:cNvPr>
          <p:cNvSpPr txBox="1"/>
          <p:nvPr/>
        </p:nvSpPr>
        <p:spPr>
          <a:xfrm>
            <a:off x="7564794" y="883039"/>
            <a:ext cx="4011386" cy="5324535"/>
          </a:xfrm>
          <a:prstGeom prst="rect">
            <a:avLst/>
          </a:prstGeom>
          <a:noFill/>
        </p:spPr>
        <p:txBody>
          <a:bodyPr wrap="square">
            <a:spAutoFit/>
          </a:bodyPr>
          <a:lstStyle/>
          <a:p>
            <a:r>
              <a:rPr lang="en-US" sz="2000" dirty="0">
                <a:solidFill>
                  <a:srgbClr val="002060"/>
                </a:solidFill>
                <a:latin typeface="Work Sans" pitchFamily="2" charset="0"/>
              </a:rPr>
              <a:t>The key elements of the REST API paradigm are</a:t>
            </a:r>
          </a:p>
          <a:p>
            <a:endParaRPr lang="en-US" sz="2000" dirty="0">
              <a:solidFill>
                <a:srgbClr val="002060"/>
              </a:solidFill>
              <a:latin typeface="Work Sans" pitchFamily="2" charset="0"/>
            </a:endParaRPr>
          </a:p>
          <a:p>
            <a:r>
              <a:rPr lang="en-US" sz="2000" b="1" dirty="0">
                <a:solidFill>
                  <a:srgbClr val="002060"/>
                </a:solidFill>
                <a:latin typeface="Work Sans" pitchFamily="2" charset="0"/>
              </a:rPr>
              <a:t>a client </a:t>
            </a:r>
            <a:r>
              <a:rPr lang="en-US" sz="2000" dirty="0">
                <a:solidFill>
                  <a:srgbClr val="002060"/>
                </a:solidFill>
                <a:latin typeface="Work Sans" pitchFamily="2" charset="0"/>
              </a:rPr>
              <a:t>or software that runs on a user’s computer or smartphone and initiates communication;</a:t>
            </a:r>
          </a:p>
          <a:p>
            <a:endParaRPr lang="en-US" sz="2000" dirty="0">
              <a:solidFill>
                <a:srgbClr val="002060"/>
              </a:solidFill>
              <a:latin typeface="Work Sans" pitchFamily="2" charset="0"/>
            </a:endParaRPr>
          </a:p>
          <a:p>
            <a:r>
              <a:rPr lang="en-US" sz="2000" b="1" dirty="0">
                <a:solidFill>
                  <a:srgbClr val="002060"/>
                </a:solidFill>
                <a:latin typeface="Work Sans" pitchFamily="2" charset="0"/>
              </a:rPr>
              <a:t>a server </a:t>
            </a:r>
            <a:r>
              <a:rPr lang="en-US" sz="2000" dirty="0">
                <a:solidFill>
                  <a:srgbClr val="002060"/>
                </a:solidFill>
                <a:latin typeface="Work Sans" pitchFamily="2" charset="0"/>
              </a:rPr>
              <a:t>that offers an API as a means of access to its data or features; and</a:t>
            </a:r>
          </a:p>
          <a:p>
            <a:endParaRPr lang="en-US" sz="2000" dirty="0">
              <a:solidFill>
                <a:srgbClr val="002060"/>
              </a:solidFill>
              <a:latin typeface="Work Sans" pitchFamily="2" charset="0"/>
            </a:endParaRPr>
          </a:p>
          <a:p>
            <a:r>
              <a:rPr lang="en-US" sz="2000" b="1" dirty="0">
                <a:solidFill>
                  <a:srgbClr val="002060"/>
                </a:solidFill>
                <a:latin typeface="Work Sans" pitchFamily="2" charset="0"/>
              </a:rPr>
              <a:t>a resource</a:t>
            </a:r>
            <a:r>
              <a:rPr lang="en-US" sz="2000" dirty="0">
                <a:solidFill>
                  <a:srgbClr val="002060"/>
                </a:solidFill>
                <a:latin typeface="Work Sans" pitchFamily="2" charset="0"/>
              </a:rPr>
              <a:t>, which is any piece of content that the server can provide to the client (for example, a video or a text file).</a:t>
            </a:r>
            <a:endParaRPr lang="en-IN" sz="2000" dirty="0">
              <a:solidFill>
                <a:srgbClr val="002060"/>
              </a:solidFill>
              <a:latin typeface="Work Sans" pitchFamily="2" charset="0"/>
            </a:endParaRPr>
          </a:p>
        </p:txBody>
      </p:sp>
    </p:spTree>
    <p:extLst>
      <p:ext uri="{BB962C8B-B14F-4D97-AF65-F5344CB8AC3E}">
        <p14:creationId xmlns:p14="http://schemas.microsoft.com/office/powerpoint/2010/main" val="212499853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5CE4FD-73B6-956B-2B21-910ECC336F08}"/>
              </a:ext>
            </a:extLst>
          </p:cNvPr>
          <p:cNvPicPr>
            <a:picLocks noChangeAspect="1"/>
          </p:cNvPicPr>
          <p:nvPr/>
        </p:nvPicPr>
        <p:blipFill>
          <a:blip r:embed="rId3"/>
          <a:stretch>
            <a:fillRect/>
          </a:stretch>
        </p:blipFill>
        <p:spPr>
          <a:xfrm>
            <a:off x="681037" y="633412"/>
            <a:ext cx="10829925" cy="5591175"/>
          </a:xfrm>
          <a:prstGeom prst="rect">
            <a:avLst/>
          </a:prstGeom>
        </p:spPr>
      </p:pic>
    </p:spTree>
    <p:extLst>
      <p:ext uri="{BB962C8B-B14F-4D97-AF65-F5344CB8AC3E}">
        <p14:creationId xmlns:p14="http://schemas.microsoft.com/office/powerpoint/2010/main" val="18704679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DEC6C6-9BAD-130B-7E0F-11D56809F80C}"/>
              </a:ext>
            </a:extLst>
          </p:cNvPr>
          <p:cNvPicPr>
            <a:picLocks noChangeAspect="1"/>
          </p:cNvPicPr>
          <p:nvPr/>
        </p:nvPicPr>
        <p:blipFill>
          <a:blip r:embed="rId3"/>
          <a:stretch>
            <a:fillRect/>
          </a:stretch>
        </p:blipFill>
        <p:spPr>
          <a:xfrm>
            <a:off x="360560" y="1082351"/>
            <a:ext cx="11319013" cy="4366726"/>
          </a:xfrm>
          <a:prstGeom prst="rect">
            <a:avLst/>
          </a:prstGeom>
        </p:spPr>
      </p:pic>
    </p:spTree>
    <p:extLst>
      <p:ext uri="{BB962C8B-B14F-4D97-AF65-F5344CB8AC3E}">
        <p14:creationId xmlns:p14="http://schemas.microsoft.com/office/powerpoint/2010/main" val="193229789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DBA871B-83C6-00EC-1F4B-5E5BD6A37BDC}"/>
              </a:ext>
            </a:extLst>
          </p:cNvPr>
          <p:cNvSpPr txBox="1"/>
          <p:nvPr/>
        </p:nvSpPr>
        <p:spPr>
          <a:xfrm>
            <a:off x="379639" y="458956"/>
            <a:ext cx="11432722" cy="5940088"/>
          </a:xfrm>
          <a:prstGeom prst="rect">
            <a:avLst/>
          </a:prstGeom>
          <a:noFill/>
        </p:spPr>
        <p:txBody>
          <a:bodyPr wrap="square">
            <a:spAutoFit/>
          </a:bodyPr>
          <a:lstStyle/>
          <a:p>
            <a:pPr algn="l"/>
            <a:r>
              <a:rPr lang="en-US" sz="2000" b="0" i="0" dirty="0">
                <a:solidFill>
                  <a:srgbClr val="000000"/>
                </a:solidFill>
                <a:effectLst/>
                <a:latin typeface="Work Sans" pitchFamily="2" charset="0"/>
              </a:rPr>
              <a:t>Any REST request includes four essential parts: an HTTP method, an endpoint, headers, and a body.</a:t>
            </a:r>
          </a:p>
          <a:p>
            <a:pPr algn="l"/>
            <a:endParaRPr lang="en-US" sz="2000" b="0" i="0" dirty="0">
              <a:solidFill>
                <a:srgbClr val="000000"/>
              </a:solidFill>
              <a:effectLst/>
              <a:latin typeface="Work Sans" pitchFamily="2" charset="0"/>
            </a:endParaRPr>
          </a:p>
          <a:p>
            <a:pPr algn="l"/>
            <a:r>
              <a:rPr lang="en-US" sz="2000" b="0" i="0" dirty="0">
                <a:solidFill>
                  <a:srgbClr val="000000"/>
                </a:solidFill>
                <a:effectLst/>
                <a:latin typeface="Work Sans" pitchFamily="2" charset="0"/>
              </a:rPr>
              <a:t>	An </a:t>
            </a:r>
            <a:r>
              <a:rPr lang="en-US" sz="2000" b="1" i="0" dirty="0">
                <a:solidFill>
                  <a:srgbClr val="000000"/>
                </a:solidFill>
                <a:effectLst/>
                <a:latin typeface="Work Sans" pitchFamily="2" charset="0"/>
              </a:rPr>
              <a:t>HTTP method</a:t>
            </a:r>
            <a:r>
              <a:rPr lang="en-US" sz="2000" b="0" i="0" dirty="0">
                <a:solidFill>
                  <a:srgbClr val="000000"/>
                </a:solidFill>
                <a:effectLst/>
                <a:latin typeface="Work Sans" pitchFamily="2" charset="0"/>
              </a:rPr>
              <a:t> describes what is to be done with a </a:t>
            </a:r>
            <a:r>
              <a:rPr lang="en-US" sz="2000" b="0" i="1" dirty="0">
                <a:solidFill>
                  <a:srgbClr val="000000"/>
                </a:solidFill>
                <a:effectLst/>
                <a:latin typeface="Work Sans" pitchFamily="2" charset="0"/>
              </a:rPr>
              <a:t>resource</a:t>
            </a:r>
            <a:r>
              <a:rPr lang="en-US" sz="2000" b="0" i="0" dirty="0">
                <a:solidFill>
                  <a:srgbClr val="000000"/>
                </a:solidFill>
                <a:effectLst/>
                <a:latin typeface="Work Sans" pitchFamily="2" charset="0"/>
              </a:rPr>
              <a:t>. There are four basic methods also named CRUD operations:</a:t>
            </a:r>
          </a:p>
          <a:p>
            <a:pPr algn="l"/>
            <a:endParaRPr lang="en-US" sz="2000" b="0" i="0" dirty="0">
              <a:solidFill>
                <a:srgbClr val="000000"/>
              </a:solidFill>
              <a:effectLst/>
              <a:latin typeface="Work Sans" pitchFamily="2" charset="0"/>
            </a:endParaRPr>
          </a:p>
          <a:p>
            <a:pPr lvl="1"/>
            <a:r>
              <a:rPr lang="en-US" sz="2000" b="1" i="0" dirty="0">
                <a:solidFill>
                  <a:srgbClr val="000000"/>
                </a:solidFill>
                <a:effectLst/>
                <a:latin typeface="Work Sans" pitchFamily="2" charset="0"/>
              </a:rPr>
              <a:t>POST to Create a resource,	GET to Retrieve a resource,</a:t>
            </a:r>
          </a:p>
          <a:p>
            <a:pPr algn="l"/>
            <a:r>
              <a:rPr lang="en-US" sz="2000" b="1" dirty="0">
                <a:solidFill>
                  <a:srgbClr val="000000"/>
                </a:solidFill>
                <a:latin typeface="Work Sans" pitchFamily="2" charset="0"/>
              </a:rPr>
              <a:t>      </a:t>
            </a:r>
            <a:r>
              <a:rPr lang="en-US" sz="2000" b="1" i="0" dirty="0">
                <a:solidFill>
                  <a:srgbClr val="000000"/>
                </a:solidFill>
                <a:effectLst/>
                <a:latin typeface="Work Sans" pitchFamily="2" charset="0"/>
              </a:rPr>
              <a:t>PUT to Update a resource, and    DELETE to Delete a resource</a:t>
            </a:r>
            <a:r>
              <a:rPr lang="en-US" sz="2000" b="0" i="0" dirty="0">
                <a:solidFill>
                  <a:srgbClr val="000000"/>
                </a:solidFill>
                <a:effectLst/>
                <a:latin typeface="Work Sans" pitchFamily="2" charset="0"/>
              </a:rPr>
              <a:t>.</a:t>
            </a:r>
          </a:p>
          <a:p>
            <a:pPr algn="l"/>
            <a:endParaRPr lang="en-US" sz="2000" b="0" i="0" dirty="0">
              <a:solidFill>
                <a:srgbClr val="000000"/>
              </a:solidFill>
              <a:effectLst/>
              <a:latin typeface="Work Sans" pitchFamily="2" charset="0"/>
            </a:endParaRPr>
          </a:p>
          <a:p>
            <a:pPr algn="l"/>
            <a:r>
              <a:rPr lang="en-US" sz="2000" b="0" i="0" dirty="0">
                <a:solidFill>
                  <a:srgbClr val="000000"/>
                </a:solidFill>
                <a:effectLst/>
                <a:latin typeface="Work Sans" pitchFamily="2" charset="0"/>
              </a:rPr>
              <a:t>An </a:t>
            </a:r>
            <a:r>
              <a:rPr lang="en-US" sz="2000" b="1" i="0" dirty="0">
                <a:solidFill>
                  <a:srgbClr val="000000"/>
                </a:solidFill>
                <a:effectLst/>
                <a:latin typeface="Work Sans" pitchFamily="2" charset="0"/>
              </a:rPr>
              <a:t>endpoint</a:t>
            </a:r>
            <a:r>
              <a:rPr lang="en-US" sz="2000" b="0" i="0" dirty="0">
                <a:solidFill>
                  <a:srgbClr val="000000"/>
                </a:solidFill>
                <a:effectLst/>
                <a:latin typeface="Work Sans" pitchFamily="2" charset="0"/>
              </a:rPr>
              <a:t> contains a </a:t>
            </a:r>
            <a:r>
              <a:rPr lang="en-US" sz="2000" b="1" i="1" dirty="0">
                <a:solidFill>
                  <a:srgbClr val="000000"/>
                </a:solidFill>
                <a:effectLst/>
                <a:latin typeface="Work Sans" pitchFamily="2" charset="0"/>
              </a:rPr>
              <a:t>Uniform Resource Identifier (URI) </a:t>
            </a:r>
            <a:r>
              <a:rPr lang="en-US" sz="2000" b="0" i="0" dirty="0">
                <a:solidFill>
                  <a:srgbClr val="000000"/>
                </a:solidFill>
                <a:effectLst/>
                <a:latin typeface="Work Sans" pitchFamily="2" charset="0"/>
              </a:rPr>
              <a:t>indicating where and how to find the resource on the Internet. The most common type of URI is a </a:t>
            </a:r>
            <a:r>
              <a:rPr lang="en-US" sz="2000" b="0" i="1" dirty="0">
                <a:solidFill>
                  <a:srgbClr val="000000"/>
                </a:solidFill>
                <a:effectLst/>
                <a:latin typeface="Work Sans" pitchFamily="2" charset="0"/>
              </a:rPr>
              <a:t>Unique Resource Location </a:t>
            </a:r>
            <a:r>
              <a:rPr lang="en-US" sz="2000" b="0" i="0" dirty="0">
                <a:solidFill>
                  <a:srgbClr val="000000"/>
                </a:solidFill>
                <a:effectLst/>
                <a:latin typeface="Work Sans" pitchFamily="2" charset="0"/>
              </a:rPr>
              <a:t>(URL), serving as a complete web address.</a:t>
            </a:r>
          </a:p>
          <a:p>
            <a:pPr algn="l"/>
            <a:endParaRPr lang="en-US" sz="2000" b="0" i="0" dirty="0">
              <a:solidFill>
                <a:srgbClr val="000000"/>
              </a:solidFill>
              <a:effectLst/>
              <a:latin typeface="Work Sans" pitchFamily="2" charset="0"/>
            </a:endParaRPr>
          </a:p>
          <a:p>
            <a:pPr algn="l"/>
            <a:r>
              <a:rPr lang="en-US" sz="2000" b="1" i="0" dirty="0">
                <a:solidFill>
                  <a:srgbClr val="000000"/>
                </a:solidFill>
                <a:effectLst/>
                <a:latin typeface="Work Sans" pitchFamily="2" charset="0"/>
              </a:rPr>
              <a:t>Headers</a:t>
            </a:r>
            <a:r>
              <a:rPr lang="en-US" sz="2000" b="0" i="0" dirty="0">
                <a:solidFill>
                  <a:srgbClr val="000000"/>
                </a:solidFill>
                <a:effectLst/>
                <a:latin typeface="Work Sans" pitchFamily="2" charset="0"/>
              </a:rPr>
              <a:t> store information relevant to both the client and server. Mainly, headers provide authentication data — such as an API key, the name or IP address of the computer where the server is installed, and the information about the response format.</a:t>
            </a:r>
          </a:p>
          <a:p>
            <a:pPr algn="l"/>
            <a:endParaRPr lang="en-US" sz="2000" b="0" i="0" dirty="0">
              <a:solidFill>
                <a:srgbClr val="000000"/>
              </a:solidFill>
              <a:effectLst/>
              <a:latin typeface="Work Sans" pitchFamily="2" charset="0"/>
            </a:endParaRPr>
          </a:p>
          <a:p>
            <a:pPr algn="l"/>
            <a:r>
              <a:rPr lang="en-US" sz="2000" b="0" i="0" dirty="0">
                <a:solidFill>
                  <a:srgbClr val="000000"/>
                </a:solidFill>
                <a:effectLst/>
                <a:latin typeface="Work Sans" pitchFamily="2" charset="0"/>
              </a:rPr>
              <a:t>A</a:t>
            </a:r>
            <a:r>
              <a:rPr lang="en-US" sz="2000" b="1" i="0" dirty="0">
                <a:solidFill>
                  <a:srgbClr val="000000"/>
                </a:solidFill>
                <a:effectLst/>
                <a:latin typeface="Work Sans" pitchFamily="2" charset="0"/>
              </a:rPr>
              <a:t> body </a:t>
            </a:r>
            <a:r>
              <a:rPr lang="en-US" sz="2000" b="0" i="0" dirty="0">
                <a:solidFill>
                  <a:srgbClr val="000000"/>
                </a:solidFill>
                <a:effectLst/>
                <a:latin typeface="Work Sans" pitchFamily="2" charset="0"/>
              </a:rPr>
              <a:t>is used to convey additional information to the server. For instance, it may be a piece of data you want to add or replace.</a:t>
            </a:r>
          </a:p>
        </p:txBody>
      </p:sp>
    </p:spTree>
    <p:extLst>
      <p:ext uri="{BB962C8B-B14F-4D97-AF65-F5344CB8AC3E}">
        <p14:creationId xmlns:p14="http://schemas.microsoft.com/office/powerpoint/2010/main" val="181053123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5EB2B3-A709-972D-7852-0077FDE7E044}"/>
              </a:ext>
            </a:extLst>
          </p:cNvPr>
          <p:cNvPicPr>
            <a:picLocks noChangeAspect="1"/>
          </p:cNvPicPr>
          <p:nvPr/>
        </p:nvPicPr>
        <p:blipFill>
          <a:blip r:embed="rId3"/>
          <a:stretch>
            <a:fillRect/>
          </a:stretch>
        </p:blipFill>
        <p:spPr>
          <a:xfrm>
            <a:off x="1654788" y="970384"/>
            <a:ext cx="8461059" cy="4683967"/>
          </a:xfrm>
          <a:prstGeom prst="rect">
            <a:avLst/>
          </a:prstGeom>
        </p:spPr>
      </p:pic>
    </p:spTree>
    <p:extLst>
      <p:ext uri="{BB962C8B-B14F-4D97-AF65-F5344CB8AC3E}">
        <p14:creationId xmlns:p14="http://schemas.microsoft.com/office/powerpoint/2010/main" val="81951516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99F14B-495B-1B25-AD70-CD0719D00859}"/>
              </a:ext>
            </a:extLst>
          </p:cNvPr>
          <p:cNvSpPr txBox="1"/>
          <p:nvPr/>
        </p:nvSpPr>
        <p:spPr>
          <a:xfrm>
            <a:off x="628650" y="1391350"/>
            <a:ext cx="11277211" cy="4524315"/>
          </a:xfrm>
          <a:prstGeom prst="rect">
            <a:avLst/>
          </a:prstGeom>
          <a:noFill/>
        </p:spPr>
        <p:txBody>
          <a:bodyPr wrap="square">
            <a:spAutoFit/>
          </a:bodyPr>
          <a:lstStyle/>
          <a:p>
            <a:pPr marL="342900" indent="-342900">
              <a:buFont typeface="Arial" panose="020B0604020202020204" pitchFamily="34" charset="0"/>
              <a:buChar char="•"/>
            </a:pPr>
            <a:r>
              <a:rPr lang="en-US" sz="2400" dirty="0">
                <a:solidFill>
                  <a:srgbClr val="002060"/>
                </a:solidFill>
                <a:latin typeface="Work Sans" pitchFamily="2" charset="0"/>
              </a:rPr>
              <a:t>In REST API design, client and server applications must be completely independent of each other. The only information the client application should know is the </a:t>
            </a:r>
            <a:r>
              <a:rPr lang="en-US" sz="2400" dirty="0">
                <a:solidFill>
                  <a:srgbClr val="C00000"/>
                </a:solidFill>
                <a:latin typeface="Work Sans" pitchFamily="2" charset="0"/>
              </a:rPr>
              <a:t>URI of the requested resource</a:t>
            </a:r>
            <a:r>
              <a:rPr lang="en-US" sz="2400" dirty="0">
                <a:solidFill>
                  <a:srgbClr val="002060"/>
                </a:solidFill>
                <a:latin typeface="Work Sans" pitchFamily="2" charset="0"/>
              </a:rPr>
              <a:t>; it can't interact with the server application in any other ways. Similarly, a server application shouldn't modify the client application other than passing it to the requested data via HTTP.</a:t>
            </a:r>
            <a:endParaRPr lang="en-IN" sz="2400" dirty="0">
              <a:solidFill>
                <a:srgbClr val="002060"/>
              </a:solidFill>
              <a:latin typeface="Work Sans" pitchFamily="2" charset="0"/>
            </a:endParaRPr>
          </a:p>
          <a:p>
            <a:pPr marL="342900" indent="-342900" algn="l">
              <a:buFont typeface="Arial" panose="020B0604020202020204" pitchFamily="34" charset="0"/>
              <a:buChar char="•"/>
            </a:pPr>
            <a:endParaRPr lang="en-US" sz="2400" b="0" i="0" dirty="0">
              <a:solidFill>
                <a:srgbClr val="000000"/>
              </a:solidFill>
              <a:effectLst/>
              <a:latin typeface="Open Sans" panose="020B0606030504020204" pitchFamily="34" charset="0"/>
            </a:endParaRPr>
          </a:p>
          <a:p>
            <a:pPr marL="342900" indent="-342900" algn="l">
              <a:buFont typeface="Arial" panose="020B0604020202020204" pitchFamily="34" charset="0"/>
              <a:buChar char="•"/>
            </a:pPr>
            <a:r>
              <a:rPr lang="en-US" sz="2400" b="0" i="0" dirty="0">
                <a:solidFill>
                  <a:srgbClr val="000000"/>
                </a:solidFill>
                <a:effectLst/>
                <a:latin typeface="Open Sans" panose="020B0606030504020204" pitchFamily="34" charset="0"/>
              </a:rPr>
              <a:t>In the REST API system, the client and server work independently, using different tech stacks. The client doesn’t need to know anything about business logic, while the server has no idea about the user interface. The separation of responsibilities means that API providers and API consumers can be modified and it won’t backfire on their communication.</a:t>
            </a:r>
          </a:p>
        </p:txBody>
      </p:sp>
      <p:sp>
        <p:nvSpPr>
          <p:cNvPr id="5" name="Rectangle 4">
            <a:extLst>
              <a:ext uri="{FF2B5EF4-FFF2-40B4-BE49-F238E27FC236}">
                <a16:creationId xmlns:a16="http://schemas.microsoft.com/office/drawing/2014/main" id="{804C6720-E6A5-0068-9C30-9645324D0043}"/>
              </a:ext>
            </a:extLst>
          </p:cNvPr>
          <p:cNvSpPr/>
          <p:nvPr/>
        </p:nvSpPr>
        <p:spPr>
          <a:xfrm>
            <a:off x="392939" y="540279"/>
            <a:ext cx="5606646"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REST Principle – Client - Server</a:t>
            </a:r>
            <a:endParaRPr lang="fr-FR" sz="2800" b="1" kern="0" spc="-100" dirty="0">
              <a:solidFill>
                <a:schemeClr val="bg1">
                  <a:lumMod val="95000"/>
                  <a:lumOff val="5000"/>
                </a:schemeClr>
              </a:solidFill>
              <a:latin typeface="Arial" panose="020B0604020202020204" pitchFamily="34" charset="0"/>
            </a:endParaRPr>
          </a:p>
        </p:txBody>
      </p:sp>
    </p:spTree>
    <p:extLst>
      <p:ext uri="{BB962C8B-B14F-4D97-AF65-F5344CB8AC3E}">
        <p14:creationId xmlns:p14="http://schemas.microsoft.com/office/powerpoint/2010/main" val="171411147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1148718" y="672166"/>
            <a:ext cx="3681730"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Web Service</a:t>
            </a:r>
            <a:endParaRPr lang="fr-FR" sz="2800" b="1" kern="0" spc="-100" dirty="0">
              <a:solidFill>
                <a:schemeClr val="bg1">
                  <a:lumMod val="95000"/>
                  <a:lumOff val="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C164B5FA-2C29-4159-880D-E20A2113D54E}"/>
              </a:ext>
            </a:extLst>
          </p:cNvPr>
          <p:cNvSpPr txBox="1"/>
          <p:nvPr/>
        </p:nvSpPr>
        <p:spPr>
          <a:xfrm>
            <a:off x="990098" y="1621328"/>
            <a:ext cx="10747813" cy="4405886"/>
          </a:xfrm>
          <a:prstGeom prst="rect">
            <a:avLst/>
          </a:prstGeom>
          <a:noFill/>
        </p:spPr>
        <p:txBody>
          <a:bodyPr wrap="square" lIns="0" tIns="0" rIns="0" bIns="0" rtlCol="0">
            <a:spAutoFit/>
          </a:bodyPr>
          <a:lstStyle/>
          <a:p>
            <a:pPr>
              <a:lnSpc>
                <a:spcPct val="130000"/>
              </a:lnSpc>
              <a:spcAft>
                <a:spcPts val="200"/>
              </a:spcAft>
              <a:defRPr/>
            </a:pPr>
            <a:r>
              <a:rPr lang="en-US" sz="2400" b="0" i="0" dirty="0">
                <a:solidFill>
                  <a:srgbClr val="002060"/>
                </a:solidFill>
                <a:effectLst/>
                <a:latin typeface="Work Sans" pitchFamily="2" charset="0"/>
              </a:rPr>
              <a:t>From Wikipedia</a:t>
            </a:r>
          </a:p>
          <a:p>
            <a:pPr>
              <a:lnSpc>
                <a:spcPct val="130000"/>
              </a:lnSpc>
              <a:spcAft>
                <a:spcPts val="200"/>
              </a:spcAft>
              <a:defRPr/>
            </a:pPr>
            <a:r>
              <a:rPr lang="en-US" sz="2400" b="0" i="0" dirty="0">
                <a:solidFill>
                  <a:srgbClr val="002060"/>
                </a:solidFill>
                <a:effectLst/>
                <a:latin typeface="Work Sans" pitchFamily="2" charset="0"/>
              </a:rPr>
              <a:t>A web service (WS) is either:</a:t>
            </a:r>
          </a:p>
          <a:p>
            <a:pPr>
              <a:lnSpc>
                <a:spcPct val="130000"/>
              </a:lnSpc>
              <a:spcAft>
                <a:spcPts val="200"/>
              </a:spcAft>
              <a:defRPr/>
            </a:pPr>
            <a:endParaRPr lang="en-US" sz="2400" b="0" i="0" dirty="0">
              <a:solidFill>
                <a:srgbClr val="002060"/>
              </a:solidFill>
              <a:effectLst/>
              <a:latin typeface="Work Sans" pitchFamily="2" charset="0"/>
            </a:endParaRPr>
          </a:p>
          <a:p>
            <a:pPr marL="342900" indent="-342900">
              <a:lnSpc>
                <a:spcPct val="130000"/>
              </a:lnSpc>
              <a:spcAft>
                <a:spcPts val="200"/>
              </a:spcAft>
              <a:buFont typeface="Arial" panose="020B0604020202020204" pitchFamily="34" charset="0"/>
              <a:buChar char="•"/>
              <a:defRPr/>
            </a:pPr>
            <a:r>
              <a:rPr lang="en-US" sz="2400" b="0" i="0" dirty="0">
                <a:solidFill>
                  <a:srgbClr val="002060"/>
                </a:solidFill>
                <a:effectLst/>
                <a:latin typeface="Work Sans" pitchFamily="2" charset="0"/>
              </a:rPr>
              <a:t>a service offered by an electronic device to another electronic device, communicating with each other via the Internet, or</a:t>
            </a:r>
          </a:p>
          <a:p>
            <a:pPr marL="342900" indent="-342900">
              <a:lnSpc>
                <a:spcPct val="130000"/>
              </a:lnSpc>
              <a:spcAft>
                <a:spcPts val="200"/>
              </a:spcAft>
              <a:buFont typeface="Arial" panose="020B0604020202020204" pitchFamily="34" charset="0"/>
              <a:buChar char="•"/>
              <a:defRPr/>
            </a:pPr>
            <a:endParaRPr lang="en-US" sz="2400" b="0" i="0" dirty="0">
              <a:solidFill>
                <a:srgbClr val="002060"/>
              </a:solidFill>
              <a:effectLst/>
              <a:latin typeface="Work Sans" pitchFamily="2" charset="0"/>
            </a:endParaRPr>
          </a:p>
          <a:p>
            <a:pPr marL="342900" indent="-342900">
              <a:lnSpc>
                <a:spcPct val="130000"/>
              </a:lnSpc>
              <a:spcAft>
                <a:spcPts val="200"/>
              </a:spcAft>
              <a:buFont typeface="Arial" panose="020B0604020202020204" pitchFamily="34" charset="0"/>
              <a:buChar char="•"/>
              <a:defRPr/>
            </a:pPr>
            <a:r>
              <a:rPr lang="en-US" sz="2400" b="0" i="0" dirty="0">
                <a:solidFill>
                  <a:srgbClr val="002060"/>
                </a:solidFill>
                <a:effectLst/>
                <a:latin typeface="Work Sans" pitchFamily="2" charset="0"/>
              </a:rPr>
              <a:t>a server running on a computer device, listening for requests at a particular port over a network, serving web documents (HTML, JSON, XML, images)</a:t>
            </a:r>
            <a:endParaRPr lang="en-US" sz="2400" kern="0" dirty="0">
              <a:solidFill>
                <a:srgbClr val="002060"/>
              </a:solidFill>
              <a:latin typeface="Work Sans" pitchFamily="2" charset="0"/>
            </a:endParaRPr>
          </a:p>
        </p:txBody>
      </p:sp>
    </p:spTree>
    <p:extLst>
      <p:ext uri="{BB962C8B-B14F-4D97-AF65-F5344CB8AC3E}">
        <p14:creationId xmlns:p14="http://schemas.microsoft.com/office/powerpoint/2010/main" val="335884351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4C6720-E6A5-0068-9C30-9645324D0043}"/>
              </a:ext>
            </a:extLst>
          </p:cNvPr>
          <p:cNvSpPr/>
          <p:nvPr/>
        </p:nvSpPr>
        <p:spPr>
          <a:xfrm>
            <a:off x="392939" y="540279"/>
            <a:ext cx="5606646"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REST Principle – Uniform Interface</a:t>
            </a:r>
            <a:endParaRPr lang="fr-FR" sz="2800" b="1" kern="0" spc="-100" dirty="0">
              <a:solidFill>
                <a:schemeClr val="bg1">
                  <a:lumMod val="95000"/>
                  <a:lumOff val="5000"/>
                </a:schemeClr>
              </a:solidFill>
              <a:latin typeface="Arial" panose="020B0604020202020204" pitchFamily="34" charset="0"/>
            </a:endParaRPr>
          </a:p>
        </p:txBody>
      </p:sp>
      <p:pic>
        <p:nvPicPr>
          <p:cNvPr id="4" name="Picture 3">
            <a:extLst>
              <a:ext uri="{FF2B5EF4-FFF2-40B4-BE49-F238E27FC236}">
                <a16:creationId xmlns:a16="http://schemas.microsoft.com/office/drawing/2014/main" id="{29EADA6E-DC6F-33D2-C916-AA7CEFD527DE}"/>
              </a:ext>
            </a:extLst>
          </p:cNvPr>
          <p:cNvPicPr>
            <a:picLocks noChangeAspect="1"/>
          </p:cNvPicPr>
          <p:nvPr/>
        </p:nvPicPr>
        <p:blipFill>
          <a:blip r:embed="rId3"/>
          <a:stretch>
            <a:fillRect/>
          </a:stretch>
        </p:blipFill>
        <p:spPr>
          <a:xfrm>
            <a:off x="6095985" y="3428990"/>
            <a:ext cx="29" cy="19"/>
          </a:xfrm>
          <a:prstGeom prst="rect">
            <a:avLst/>
          </a:prstGeom>
        </p:spPr>
      </p:pic>
      <p:pic>
        <p:nvPicPr>
          <p:cNvPr id="7" name="Picture 6">
            <a:extLst>
              <a:ext uri="{FF2B5EF4-FFF2-40B4-BE49-F238E27FC236}">
                <a16:creationId xmlns:a16="http://schemas.microsoft.com/office/drawing/2014/main" id="{A9D3D138-01C4-7949-A645-24C1C94566A2}"/>
              </a:ext>
            </a:extLst>
          </p:cNvPr>
          <p:cNvPicPr>
            <a:picLocks noChangeAspect="1"/>
          </p:cNvPicPr>
          <p:nvPr/>
        </p:nvPicPr>
        <p:blipFill>
          <a:blip r:embed="rId4"/>
          <a:stretch>
            <a:fillRect/>
          </a:stretch>
        </p:blipFill>
        <p:spPr>
          <a:xfrm>
            <a:off x="802433" y="1745916"/>
            <a:ext cx="6528680" cy="4282555"/>
          </a:xfrm>
          <a:prstGeom prst="rect">
            <a:avLst/>
          </a:prstGeom>
        </p:spPr>
      </p:pic>
      <p:sp>
        <p:nvSpPr>
          <p:cNvPr id="9" name="TextBox 8">
            <a:extLst>
              <a:ext uri="{FF2B5EF4-FFF2-40B4-BE49-F238E27FC236}">
                <a16:creationId xmlns:a16="http://schemas.microsoft.com/office/drawing/2014/main" id="{B28326BE-EA23-02F6-2058-307C028F7223}"/>
              </a:ext>
            </a:extLst>
          </p:cNvPr>
          <p:cNvSpPr txBox="1"/>
          <p:nvPr/>
        </p:nvSpPr>
        <p:spPr>
          <a:xfrm>
            <a:off x="7723416" y="1225689"/>
            <a:ext cx="4341066" cy="4524315"/>
          </a:xfrm>
          <a:prstGeom prst="rect">
            <a:avLst/>
          </a:prstGeom>
          <a:noFill/>
        </p:spPr>
        <p:txBody>
          <a:bodyPr wrap="square">
            <a:spAutoFit/>
          </a:bodyPr>
          <a:lstStyle/>
          <a:p>
            <a:r>
              <a:rPr lang="en-US" sz="2400" dirty="0">
                <a:solidFill>
                  <a:srgbClr val="002060"/>
                </a:solidFill>
                <a:latin typeface="Work Sans" pitchFamily="2" charset="0"/>
              </a:rPr>
              <a:t>It is a key constraint that differentiate between a REST API and Non-REST API. </a:t>
            </a:r>
          </a:p>
          <a:p>
            <a:endParaRPr lang="en-US" sz="2400" dirty="0">
              <a:solidFill>
                <a:srgbClr val="002060"/>
              </a:solidFill>
              <a:latin typeface="Work Sans" pitchFamily="2" charset="0"/>
            </a:endParaRPr>
          </a:p>
          <a:p>
            <a:r>
              <a:rPr lang="en-US" sz="2400" dirty="0">
                <a:solidFill>
                  <a:srgbClr val="002060"/>
                </a:solidFill>
                <a:latin typeface="Work Sans" pitchFamily="2" charset="0"/>
              </a:rPr>
              <a:t>It suggests that there should be </a:t>
            </a:r>
            <a:r>
              <a:rPr lang="en-US" sz="2400" b="1" dirty="0">
                <a:solidFill>
                  <a:srgbClr val="002060"/>
                </a:solidFill>
                <a:latin typeface="Work Sans" pitchFamily="2" charset="0"/>
              </a:rPr>
              <a:t>an uniform way of interacting with a given server</a:t>
            </a:r>
            <a:r>
              <a:rPr lang="en-US" sz="2400" dirty="0">
                <a:solidFill>
                  <a:srgbClr val="002060"/>
                </a:solidFill>
                <a:latin typeface="Work Sans" pitchFamily="2" charset="0"/>
              </a:rPr>
              <a:t> irrespective of device or type of application (website, mobile app). </a:t>
            </a:r>
          </a:p>
        </p:txBody>
      </p:sp>
    </p:spTree>
    <p:extLst>
      <p:ext uri="{BB962C8B-B14F-4D97-AF65-F5344CB8AC3E}">
        <p14:creationId xmlns:p14="http://schemas.microsoft.com/office/powerpoint/2010/main" val="328989789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EADA6E-DC6F-33D2-C916-AA7CEFD527DE}"/>
              </a:ext>
            </a:extLst>
          </p:cNvPr>
          <p:cNvPicPr>
            <a:picLocks noChangeAspect="1"/>
          </p:cNvPicPr>
          <p:nvPr/>
        </p:nvPicPr>
        <p:blipFill>
          <a:blip r:embed="rId3"/>
          <a:stretch>
            <a:fillRect/>
          </a:stretch>
        </p:blipFill>
        <p:spPr>
          <a:xfrm>
            <a:off x="6095985" y="3428990"/>
            <a:ext cx="29" cy="19"/>
          </a:xfrm>
          <a:prstGeom prst="rect">
            <a:avLst/>
          </a:prstGeom>
        </p:spPr>
      </p:pic>
      <p:pic>
        <p:nvPicPr>
          <p:cNvPr id="2" name="Picture 1">
            <a:extLst>
              <a:ext uri="{FF2B5EF4-FFF2-40B4-BE49-F238E27FC236}">
                <a16:creationId xmlns:a16="http://schemas.microsoft.com/office/drawing/2014/main" id="{B1597AC0-91C1-53AB-8CD4-3EF17297E391}"/>
              </a:ext>
            </a:extLst>
          </p:cNvPr>
          <p:cNvPicPr>
            <a:picLocks noChangeAspect="1"/>
          </p:cNvPicPr>
          <p:nvPr/>
        </p:nvPicPr>
        <p:blipFill>
          <a:blip r:embed="rId4"/>
          <a:stretch>
            <a:fillRect/>
          </a:stretch>
        </p:blipFill>
        <p:spPr>
          <a:xfrm>
            <a:off x="1357701" y="791888"/>
            <a:ext cx="9820373" cy="5274204"/>
          </a:xfrm>
          <a:prstGeom prst="rect">
            <a:avLst/>
          </a:prstGeom>
        </p:spPr>
      </p:pic>
    </p:spTree>
    <p:extLst>
      <p:ext uri="{BB962C8B-B14F-4D97-AF65-F5344CB8AC3E}">
        <p14:creationId xmlns:p14="http://schemas.microsoft.com/office/powerpoint/2010/main" val="410713201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EADA6E-DC6F-33D2-C916-AA7CEFD527DE}"/>
              </a:ext>
            </a:extLst>
          </p:cNvPr>
          <p:cNvPicPr>
            <a:picLocks noChangeAspect="1"/>
          </p:cNvPicPr>
          <p:nvPr/>
        </p:nvPicPr>
        <p:blipFill>
          <a:blip r:embed="rId3"/>
          <a:stretch>
            <a:fillRect/>
          </a:stretch>
        </p:blipFill>
        <p:spPr>
          <a:xfrm>
            <a:off x="6095985" y="3428990"/>
            <a:ext cx="29" cy="19"/>
          </a:xfrm>
          <a:prstGeom prst="rect">
            <a:avLst/>
          </a:prstGeom>
        </p:spPr>
      </p:pic>
      <p:sp>
        <p:nvSpPr>
          <p:cNvPr id="5" name="TextBox 4">
            <a:extLst>
              <a:ext uri="{FF2B5EF4-FFF2-40B4-BE49-F238E27FC236}">
                <a16:creationId xmlns:a16="http://schemas.microsoft.com/office/drawing/2014/main" id="{C37BF313-5007-F6B6-3997-3403EFAED738}"/>
              </a:ext>
            </a:extLst>
          </p:cNvPr>
          <p:cNvSpPr txBox="1"/>
          <p:nvPr/>
        </p:nvSpPr>
        <p:spPr>
          <a:xfrm>
            <a:off x="389554" y="612834"/>
            <a:ext cx="11559850" cy="5632311"/>
          </a:xfrm>
          <a:prstGeom prst="rect">
            <a:avLst/>
          </a:prstGeom>
          <a:noFill/>
        </p:spPr>
        <p:txBody>
          <a:bodyPr wrap="square">
            <a:spAutoFit/>
          </a:bodyPr>
          <a:lstStyle/>
          <a:p>
            <a:r>
              <a:rPr lang="en-US" sz="2400" dirty="0">
                <a:solidFill>
                  <a:srgbClr val="FF0000"/>
                </a:solidFill>
                <a:latin typeface="Work Sans" pitchFamily="2" charset="0"/>
              </a:rPr>
              <a:t>Identification of resources: </a:t>
            </a:r>
            <a:r>
              <a:rPr lang="en-US" sz="2400" dirty="0">
                <a:solidFill>
                  <a:srgbClr val="002060"/>
                </a:solidFill>
                <a:latin typeface="Work Sans" pitchFamily="2" charset="0"/>
              </a:rPr>
              <a:t>Every system resource should be uniquely identifiable, by using a </a:t>
            </a:r>
            <a:r>
              <a:rPr lang="en-US" sz="2400" b="1" dirty="0">
                <a:solidFill>
                  <a:srgbClr val="002060"/>
                </a:solidFill>
                <a:latin typeface="Work Sans" pitchFamily="2" charset="0"/>
              </a:rPr>
              <a:t>Uniform Resource Identifier (URI).</a:t>
            </a:r>
          </a:p>
          <a:p>
            <a:endParaRPr lang="en-US" sz="2400" dirty="0">
              <a:solidFill>
                <a:srgbClr val="002060"/>
              </a:solidFill>
              <a:latin typeface="Work Sans" pitchFamily="2" charset="0"/>
            </a:endParaRPr>
          </a:p>
          <a:p>
            <a:r>
              <a:rPr lang="en-US" sz="2400" dirty="0">
                <a:solidFill>
                  <a:srgbClr val="FF0000"/>
                </a:solidFill>
                <a:latin typeface="Work Sans" pitchFamily="2" charset="0"/>
              </a:rPr>
              <a:t>Manipulation of resources through representations</a:t>
            </a:r>
            <a:r>
              <a:rPr lang="en-US" sz="2400" dirty="0">
                <a:solidFill>
                  <a:srgbClr val="002060"/>
                </a:solidFill>
                <a:latin typeface="Work Sans" pitchFamily="2" charset="0"/>
              </a:rPr>
              <a:t>: Clients should get a uniform representation of a resource that contains </a:t>
            </a:r>
            <a:r>
              <a:rPr lang="en-US" sz="2400" b="1" dirty="0">
                <a:solidFill>
                  <a:srgbClr val="002060"/>
                </a:solidFill>
                <a:latin typeface="Work Sans" pitchFamily="2" charset="0"/>
              </a:rPr>
              <a:t>enough information to modify the resource's state in the server</a:t>
            </a:r>
            <a:r>
              <a:rPr lang="en-US" sz="2400" dirty="0">
                <a:solidFill>
                  <a:srgbClr val="002060"/>
                </a:solidFill>
                <a:latin typeface="Work Sans" pitchFamily="2" charset="0"/>
              </a:rPr>
              <a:t>, as long as they have the required permissions.</a:t>
            </a:r>
          </a:p>
          <a:p>
            <a:endParaRPr lang="en-US" sz="2400" dirty="0">
              <a:solidFill>
                <a:srgbClr val="002060"/>
              </a:solidFill>
              <a:latin typeface="Work Sans" pitchFamily="2" charset="0"/>
            </a:endParaRPr>
          </a:p>
          <a:p>
            <a:r>
              <a:rPr lang="en-US" sz="2400" dirty="0">
                <a:solidFill>
                  <a:srgbClr val="FF0000"/>
                </a:solidFill>
                <a:latin typeface="Work Sans" pitchFamily="2" charset="0"/>
              </a:rPr>
              <a:t>Self-descriptive messages: </a:t>
            </a:r>
            <a:r>
              <a:rPr lang="en-US" sz="2400" dirty="0">
                <a:solidFill>
                  <a:srgbClr val="002060"/>
                </a:solidFill>
                <a:latin typeface="Work Sans" pitchFamily="2" charset="0"/>
              </a:rPr>
              <a:t>Every resource representation should provide enough information for the client to know how to process it further, such as additional actions that can be performed on the resource.</a:t>
            </a:r>
          </a:p>
          <a:p>
            <a:endParaRPr lang="en-US" sz="2400" dirty="0">
              <a:solidFill>
                <a:srgbClr val="002060"/>
              </a:solidFill>
              <a:latin typeface="Work Sans" pitchFamily="2" charset="0"/>
            </a:endParaRPr>
          </a:p>
          <a:p>
            <a:r>
              <a:rPr lang="en-US" sz="2400" dirty="0">
                <a:solidFill>
                  <a:srgbClr val="FF0000"/>
                </a:solidFill>
                <a:latin typeface="Work Sans" pitchFamily="2" charset="0"/>
              </a:rPr>
              <a:t>Hypermedia as the engine of application state (HATEOAS): </a:t>
            </a:r>
            <a:r>
              <a:rPr lang="en-US" sz="2400" dirty="0">
                <a:solidFill>
                  <a:srgbClr val="002060"/>
                </a:solidFill>
                <a:latin typeface="Work Sans" pitchFamily="2" charset="0"/>
              </a:rPr>
              <a:t>Clients should have enough information, in the form of hyperlinks, to dynamically discover other resources and drive other interactions.</a:t>
            </a:r>
            <a:endParaRPr lang="en-IN" sz="2400" dirty="0">
              <a:solidFill>
                <a:srgbClr val="002060"/>
              </a:solidFill>
              <a:latin typeface="Work Sans" pitchFamily="2" charset="0"/>
            </a:endParaRPr>
          </a:p>
        </p:txBody>
      </p:sp>
    </p:spTree>
    <p:extLst>
      <p:ext uri="{BB962C8B-B14F-4D97-AF65-F5344CB8AC3E}">
        <p14:creationId xmlns:p14="http://schemas.microsoft.com/office/powerpoint/2010/main" val="118697122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4C6720-E6A5-0068-9C30-9645324D0043}"/>
              </a:ext>
            </a:extLst>
          </p:cNvPr>
          <p:cNvSpPr/>
          <p:nvPr/>
        </p:nvSpPr>
        <p:spPr>
          <a:xfrm>
            <a:off x="392939" y="540279"/>
            <a:ext cx="6147820"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REST Principle – Layered Architecture</a:t>
            </a:r>
            <a:endParaRPr lang="fr-FR" sz="2800" b="1" kern="0" spc="-100" dirty="0">
              <a:solidFill>
                <a:schemeClr val="bg1">
                  <a:lumMod val="95000"/>
                  <a:lumOff val="5000"/>
                </a:schemeClr>
              </a:solidFill>
              <a:latin typeface="Arial" panose="020B0604020202020204" pitchFamily="34" charset="0"/>
            </a:endParaRPr>
          </a:p>
        </p:txBody>
      </p:sp>
      <p:pic>
        <p:nvPicPr>
          <p:cNvPr id="4" name="Picture 3">
            <a:extLst>
              <a:ext uri="{FF2B5EF4-FFF2-40B4-BE49-F238E27FC236}">
                <a16:creationId xmlns:a16="http://schemas.microsoft.com/office/drawing/2014/main" id="{29EADA6E-DC6F-33D2-C916-AA7CEFD527DE}"/>
              </a:ext>
            </a:extLst>
          </p:cNvPr>
          <p:cNvPicPr>
            <a:picLocks noChangeAspect="1"/>
          </p:cNvPicPr>
          <p:nvPr/>
        </p:nvPicPr>
        <p:blipFill>
          <a:blip r:embed="rId3"/>
          <a:stretch>
            <a:fillRect/>
          </a:stretch>
        </p:blipFill>
        <p:spPr>
          <a:xfrm>
            <a:off x="6095985" y="3428990"/>
            <a:ext cx="29" cy="19"/>
          </a:xfrm>
          <a:prstGeom prst="rect">
            <a:avLst/>
          </a:prstGeom>
        </p:spPr>
      </p:pic>
      <p:sp>
        <p:nvSpPr>
          <p:cNvPr id="9" name="TextBox 8">
            <a:extLst>
              <a:ext uri="{FF2B5EF4-FFF2-40B4-BE49-F238E27FC236}">
                <a16:creationId xmlns:a16="http://schemas.microsoft.com/office/drawing/2014/main" id="{B28326BE-EA23-02F6-2058-307C028F7223}"/>
              </a:ext>
            </a:extLst>
          </p:cNvPr>
          <p:cNvSpPr txBox="1"/>
          <p:nvPr/>
        </p:nvSpPr>
        <p:spPr>
          <a:xfrm>
            <a:off x="7088933" y="619199"/>
            <a:ext cx="4938226" cy="5940088"/>
          </a:xfrm>
          <a:prstGeom prst="rect">
            <a:avLst/>
          </a:prstGeom>
          <a:noFill/>
        </p:spPr>
        <p:txBody>
          <a:bodyPr wrap="square">
            <a:spAutoFit/>
          </a:bodyPr>
          <a:lstStyle/>
          <a:p>
            <a:pPr marL="342900" indent="-342900" algn="l">
              <a:buFont typeface="Arial" panose="020B0604020202020204" pitchFamily="34" charset="0"/>
              <a:buChar char="•"/>
            </a:pPr>
            <a:r>
              <a:rPr lang="en-US" sz="2000" b="0" i="0" dirty="0">
                <a:solidFill>
                  <a:srgbClr val="000000"/>
                </a:solidFill>
                <a:effectLst/>
                <a:latin typeface="Open Sans" panose="020B0606030504020204" pitchFamily="34" charset="0"/>
              </a:rPr>
              <a:t>The RESTful system has a layered structure in which </a:t>
            </a:r>
            <a:r>
              <a:rPr lang="en-US" sz="2000" b="1" i="0" dirty="0">
                <a:solidFill>
                  <a:srgbClr val="000000"/>
                </a:solidFill>
                <a:effectLst/>
                <a:latin typeface="Open Sans" panose="020B0606030504020204" pitchFamily="34" charset="0"/>
              </a:rPr>
              <a:t>each layer works independently and interacts only with the layers directly connected to it. </a:t>
            </a:r>
            <a:r>
              <a:rPr lang="en-US" sz="2000" b="0" i="0" dirty="0">
                <a:solidFill>
                  <a:srgbClr val="000000"/>
                </a:solidFill>
                <a:effectLst/>
                <a:latin typeface="Open Sans" panose="020B0606030504020204" pitchFamily="34" charset="0"/>
              </a:rPr>
              <a:t>When calling a server, a client doesn’t know whether there are any intermediaries along the way.</a:t>
            </a:r>
          </a:p>
          <a:p>
            <a:pPr marL="342900" indent="-342900" algn="l">
              <a:buFont typeface="Arial" panose="020B0604020202020204" pitchFamily="34" charset="0"/>
              <a:buChar char="•"/>
            </a:pPr>
            <a:endParaRPr lang="en-US" sz="2000" b="0" i="0" dirty="0">
              <a:solidFill>
                <a:srgbClr val="000000"/>
              </a:solidFill>
              <a:effectLst/>
              <a:latin typeface="Open Sans" panose="020B0606030504020204" pitchFamily="34" charset="0"/>
            </a:endParaRPr>
          </a:p>
          <a:p>
            <a:pPr marL="342900" indent="-342900" algn="l">
              <a:buFont typeface="Arial" panose="020B0604020202020204" pitchFamily="34" charset="0"/>
              <a:buChar char="•"/>
            </a:pPr>
            <a:r>
              <a:rPr lang="en-US" sz="2000" b="0" i="0" dirty="0">
                <a:solidFill>
                  <a:srgbClr val="000000"/>
                </a:solidFill>
                <a:effectLst/>
                <a:latin typeface="Open Sans" panose="020B0606030504020204" pitchFamily="34" charset="0"/>
              </a:rPr>
              <a:t>Due to the layered architecture</a:t>
            </a:r>
            <a:r>
              <a:rPr lang="en-US" sz="2000" b="1" i="0" dirty="0">
                <a:solidFill>
                  <a:srgbClr val="000000"/>
                </a:solidFill>
                <a:effectLst/>
                <a:latin typeface="Open Sans" panose="020B0606030504020204" pitchFamily="34" charset="0"/>
              </a:rPr>
              <a:t>, you can place a proxy or load balancer between the client and server and thus improve scalability. </a:t>
            </a:r>
          </a:p>
          <a:p>
            <a:pPr marL="342900" indent="-342900" algn="l">
              <a:buFont typeface="Arial" panose="020B0604020202020204" pitchFamily="34" charset="0"/>
              <a:buChar char="•"/>
            </a:pPr>
            <a:endParaRPr lang="en-US" sz="2000" dirty="0">
              <a:solidFill>
                <a:srgbClr val="000000"/>
              </a:solidFill>
              <a:latin typeface="Open Sans" panose="020B0606030504020204" pitchFamily="34" charset="0"/>
            </a:endParaRPr>
          </a:p>
          <a:p>
            <a:pPr marL="342900" indent="-342900" algn="l">
              <a:buFont typeface="Arial" panose="020B0604020202020204" pitchFamily="34" charset="0"/>
              <a:buChar char="•"/>
            </a:pPr>
            <a:r>
              <a:rPr lang="en-US" sz="2000" b="0" i="0" dirty="0">
                <a:solidFill>
                  <a:srgbClr val="000000"/>
                </a:solidFill>
                <a:effectLst/>
                <a:latin typeface="Open Sans" panose="020B0606030504020204" pitchFamily="34" charset="0"/>
              </a:rPr>
              <a:t>Adding security as a separate layer enhances system safety. Although these services are involved in producing the response, the client doesn’t have to worry about what’s behind the interface.</a:t>
            </a:r>
          </a:p>
        </p:txBody>
      </p:sp>
      <p:pic>
        <p:nvPicPr>
          <p:cNvPr id="17" name="Picture 16">
            <a:extLst>
              <a:ext uri="{FF2B5EF4-FFF2-40B4-BE49-F238E27FC236}">
                <a16:creationId xmlns:a16="http://schemas.microsoft.com/office/drawing/2014/main" id="{EC1E1A22-9521-AD41-C850-F999F84D7141}"/>
              </a:ext>
            </a:extLst>
          </p:cNvPr>
          <p:cNvPicPr>
            <a:picLocks noChangeAspect="1"/>
          </p:cNvPicPr>
          <p:nvPr/>
        </p:nvPicPr>
        <p:blipFill>
          <a:blip r:embed="rId4"/>
          <a:stretch>
            <a:fillRect/>
          </a:stretch>
        </p:blipFill>
        <p:spPr>
          <a:xfrm>
            <a:off x="493245" y="1865145"/>
            <a:ext cx="6147820" cy="3245401"/>
          </a:xfrm>
          <a:prstGeom prst="rect">
            <a:avLst/>
          </a:prstGeom>
        </p:spPr>
      </p:pic>
    </p:spTree>
    <p:extLst>
      <p:ext uri="{BB962C8B-B14F-4D97-AF65-F5344CB8AC3E}">
        <p14:creationId xmlns:p14="http://schemas.microsoft.com/office/powerpoint/2010/main" val="348769336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4C6720-E6A5-0068-9C30-9645324D0043}"/>
              </a:ext>
            </a:extLst>
          </p:cNvPr>
          <p:cNvSpPr/>
          <p:nvPr/>
        </p:nvSpPr>
        <p:spPr>
          <a:xfrm>
            <a:off x="392939" y="540279"/>
            <a:ext cx="6147820"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REST Principle – Statelessness</a:t>
            </a:r>
            <a:endParaRPr lang="fr-FR" sz="2800" b="1" kern="0" spc="-100" dirty="0">
              <a:solidFill>
                <a:schemeClr val="bg1">
                  <a:lumMod val="95000"/>
                  <a:lumOff val="5000"/>
                </a:schemeClr>
              </a:solidFill>
              <a:latin typeface="Arial" panose="020B0604020202020204" pitchFamily="34" charset="0"/>
            </a:endParaRPr>
          </a:p>
        </p:txBody>
      </p:sp>
      <p:pic>
        <p:nvPicPr>
          <p:cNvPr id="4" name="Picture 3">
            <a:extLst>
              <a:ext uri="{FF2B5EF4-FFF2-40B4-BE49-F238E27FC236}">
                <a16:creationId xmlns:a16="http://schemas.microsoft.com/office/drawing/2014/main" id="{29EADA6E-DC6F-33D2-C916-AA7CEFD527DE}"/>
              </a:ext>
            </a:extLst>
          </p:cNvPr>
          <p:cNvPicPr>
            <a:picLocks noChangeAspect="1"/>
          </p:cNvPicPr>
          <p:nvPr/>
        </p:nvPicPr>
        <p:blipFill>
          <a:blip r:embed="rId3"/>
          <a:stretch>
            <a:fillRect/>
          </a:stretch>
        </p:blipFill>
        <p:spPr>
          <a:xfrm>
            <a:off x="6095985" y="3428990"/>
            <a:ext cx="29" cy="19"/>
          </a:xfrm>
          <a:prstGeom prst="rect">
            <a:avLst/>
          </a:prstGeom>
        </p:spPr>
      </p:pic>
      <p:sp>
        <p:nvSpPr>
          <p:cNvPr id="3" name="TextBox 2">
            <a:extLst>
              <a:ext uri="{FF2B5EF4-FFF2-40B4-BE49-F238E27FC236}">
                <a16:creationId xmlns:a16="http://schemas.microsoft.com/office/drawing/2014/main" id="{F58A0A42-6A6E-D029-02E8-0DC59EFDDDF3}"/>
              </a:ext>
            </a:extLst>
          </p:cNvPr>
          <p:cNvSpPr txBox="1"/>
          <p:nvPr/>
        </p:nvSpPr>
        <p:spPr>
          <a:xfrm>
            <a:off x="902333" y="1485629"/>
            <a:ext cx="10387303" cy="4832092"/>
          </a:xfrm>
          <a:prstGeom prst="rect">
            <a:avLst/>
          </a:prstGeom>
          <a:noFill/>
        </p:spPr>
        <p:txBody>
          <a:bodyPr wrap="square">
            <a:spAutoFit/>
          </a:bodyPr>
          <a:lstStyle/>
          <a:p>
            <a:pPr marL="342900" indent="-342900" algn="l">
              <a:buFont typeface="Arial" panose="020B0604020202020204" pitchFamily="34" charset="0"/>
              <a:buChar char="•"/>
            </a:pPr>
            <a:r>
              <a:rPr lang="en-US" sz="2800" b="0" i="0" dirty="0">
                <a:solidFill>
                  <a:srgbClr val="32325D"/>
                </a:solidFill>
                <a:effectLst/>
                <a:latin typeface="proxima-nova"/>
              </a:rPr>
              <a:t>Systems aligning with the REST paradigm are bound to become stateless.</a:t>
            </a:r>
          </a:p>
          <a:p>
            <a:pPr marL="342900" indent="-342900" algn="l">
              <a:buFont typeface="Arial" panose="020B0604020202020204" pitchFamily="34" charset="0"/>
              <a:buChar char="•"/>
            </a:pPr>
            <a:endParaRPr lang="en-US" sz="2800" dirty="0">
              <a:solidFill>
                <a:srgbClr val="32325D"/>
              </a:solidFill>
              <a:latin typeface="proxima-nova"/>
            </a:endParaRPr>
          </a:p>
          <a:p>
            <a:pPr marL="342900" indent="-342900" algn="l">
              <a:buFont typeface="Arial" panose="020B0604020202020204" pitchFamily="34" charset="0"/>
              <a:buChar char="•"/>
            </a:pPr>
            <a:r>
              <a:rPr lang="en-US" sz="2800" b="0" i="0" dirty="0">
                <a:solidFill>
                  <a:srgbClr val="32325D"/>
                </a:solidFill>
                <a:effectLst/>
                <a:latin typeface="proxima-nova"/>
              </a:rPr>
              <a:t> For Client-Server communication, stateless constraint enforces servers to remain unaware of the client state and vice-versa.</a:t>
            </a:r>
          </a:p>
          <a:p>
            <a:pPr marL="342900" indent="-342900" algn="l">
              <a:buFont typeface="Arial" panose="020B0604020202020204" pitchFamily="34" charset="0"/>
              <a:buChar char="•"/>
            </a:pPr>
            <a:endParaRPr lang="en-US" sz="2800" dirty="0">
              <a:solidFill>
                <a:srgbClr val="32325D"/>
              </a:solidFill>
              <a:latin typeface="proxima-nova"/>
            </a:endParaRPr>
          </a:p>
          <a:p>
            <a:pPr marL="342900" indent="-342900" algn="l">
              <a:buFont typeface="Arial" panose="020B0604020202020204" pitchFamily="34" charset="0"/>
              <a:buChar char="•"/>
            </a:pPr>
            <a:r>
              <a:rPr lang="en-US" sz="2800" b="0" i="0" dirty="0">
                <a:solidFill>
                  <a:srgbClr val="32325D"/>
                </a:solidFill>
                <a:effectLst/>
                <a:latin typeface="proxima-nova"/>
              </a:rPr>
              <a:t> A constraint is applied by using resources instead of commands, and they are nouns of the web that describe any object, document, or thing to store/send to other resources.</a:t>
            </a:r>
          </a:p>
          <a:p>
            <a:pPr marL="342900" indent="-342900">
              <a:buFont typeface="Arial" panose="020B0604020202020204" pitchFamily="34" charset="0"/>
              <a:buChar char="•"/>
            </a:pPr>
            <a:br>
              <a:rPr lang="en-US" sz="2800" dirty="0"/>
            </a:br>
            <a:endParaRPr lang="en-IN" sz="2800" dirty="0"/>
          </a:p>
        </p:txBody>
      </p:sp>
    </p:spTree>
    <p:extLst>
      <p:ext uri="{BB962C8B-B14F-4D97-AF65-F5344CB8AC3E}">
        <p14:creationId xmlns:p14="http://schemas.microsoft.com/office/powerpoint/2010/main" val="108579020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4C6720-E6A5-0068-9C30-9645324D0043}"/>
              </a:ext>
            </a:extLst>
          </p:cNvPr>
          <p:cNvSpPr/>
          <p:nvPr/>
        </p:nvSpPr>
        <p:spPr>
          <a:xfrm>
            <a:off x="392939" y="540279"/>
            <a:ext cx="6147820"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REST Principle – Cacheable</a:t>
            </a:r>
            <a:endParaRPr lang="fr-FR" sz="2800" b="1" kern="0" spc="-100" dirty="0">
              <a:solidFill>
                <a:schemeClr val="bg1">
                  <a:lumMod val="95000"/>
                  <a:lumOff val="5000"/>
                </a:schemeClr>
              </a:solidFill>
              <a:latin typeface="Arial" panose="020B0604020202020204" pitchFamily="34" charset="0"/>
            </a:endParaRPr>
          </a:p>
        </p:txBody>
      </p:sp>
      <p:pic>
        <p:nvPicPr>
          <p:cNvPr id="4" name="Picture 3">
            <a:extLst>
              <a:ext uri="{FF2B5EF4-FFF2-40B4-BE49-F238E27FC236}">
                <a16:creationId xmlns:a16="http://schemas.microsoft.com/office/drawing/2014/main" id="{29EADA6E-DC6F-33D2-C916-AA7CEFD527DE}"/>
              </a:ext>
            </a:extLst>
          </p:cNvPr>
          <p:cNvPicPr>
            <a:picLocks noChangeAspect="1"/>
          </p:cNvPicPr>
          <p:nvPr/>
        </p:nvPicPr>
        <p:blipFill>
          <a:blip r:embed="rId3"/>
          <a:stretch>
            <a:fillRect/>
          </a:stretch>
        </p:blipFill>
        <p:spPr>
          <a:xfrm>
            <a:off x="6095985" y="3428990"/>
            <a:ext cx="29" cy="19"/>
          </a:xfrm>
          <a:prstGeom prst="rect">
            <a:avLst/>
          </a:prstGeom>
        </p:spPr>
      </p:pic>
      <p:sp>
        <p:nvSpPr>
          <p:cNvPr id="3" name="TextBox 2">
            <a:extLst>
              <a:ext uri="{FF2B5EF4-FFF2-40B4-BE49-F238E27FC236}">
                <a16:creationId xmlns:a16="http://schemas.microsoft.com/office/drawing/2014/main" id="{F58A0A42-6A6E-D029-02E8-0DC59EFDDDF3}"/>
              </a:ext>
            </a:extLst>
          </p:cNvPr>
          <p:cNvSpPr txBox="1"/>
          <p:nvPr/>
        </p:nvSpPr>
        <p:spPr>
          <a:xfrm>
            <a:off x="902333" y="1659018"/>
            <a:ext cx="10387303" cy="4401205"/>
          </a:xfrm>
          <a:prstGeom prst="rect">
            <a:avLst/>
          </a:prstGeom>
          <a:noFill/>
        </p:spPr>
        <p:txBody>
          <a:bodyPr wrap="square">
            <a:spAutoFit/>
          </a:bodyPr>
          <a:lstStyle/>
          <a:p>
            <a:pPr marL="342900" indent="-342900" algn="l">
              <a:buFont typeface="Arial" panose="020B0604020202020204" pitchFamily="34" charset="0"/>
              <a:buChar char="•"/>
            </a:pPr>
            <a:r>
              <a:rPr lang="en-US" sz="2800" b="0" i="0" dirty="0">
                <a:solidFill>
                  <a:srgbClr val="32325D"/>
                </a:solidFill>
                <a:effectLst/>
                <a:latin typeface="proxima-nova"/>
              </a:rPr>
              <a:t>Cache helps servers to mitigate some constraints of statelessness. </a:t>
            </a:r>
          </a:p>
          <a:p>
            <a:pPr marL="342900" indent="-342900" algn="l">
              <a:buFont typeface="Arial" panose="020B0604020202020204" pitchFamily="34" charset="0"/>
              <a:buChar char="•"/>
            </a:pPr>
            <a:endParaRPr lang="en-US" sz="2800" dirty="0">
              <a:solidFill>
                <a:srgbClr val="32325D"/>
              </a:solidFill>
              <a:latin typeface="proxima-nova"/>
            </a:endParaRPr>
          </a:p>
          <a:p>
            <a:pPr marL="342900" indent="-342900" algn="l">
              <a:buFont typeface="Arial" panose="020B0604020202020204" pitchFamily="34" charset="0"/>
              <a:buChar char="•"/>
            </a:pPr>
            <a:r>
              <a:rPr lang="en-US" sz="2800" b="0" i="0" dirty="0">
                <a:solidFill>
                  <a:srgbClr val="32325D"/>
                </a:solidFill>
                <a:effectLst/>
                <a:latin typeface="proxima-nova"/>
              </a:rPr>
              <a:t>It is a critical factor that has improved the performance of modern web applications.</a:t>
            </a:r>
          </a:p>
          <a:p>
            <a:pPr marL="342900" indent="-342900" algn="l">
              <a:buFont typeface="Arial" panose="020B0604020202020204" pitchFamily="34" charset="0"/>
              <a:buChar char="•"/>
            </a:pPr>
            <a:endParaRPr lang="en-US" sz="2800" dirty="0">
              <a:solidFill>
                <a:srgbClr val="32325D"/>
              </a:solidFill>
              <a:latin typeface="proxima-nova"/>
            </a:endParaRPr>
          </a:p>
          <a:p>
            <a:pPr marL="342900" indent="-342900" algn="l">
              <a:buFont typeface="Arial" panose="020B0604020202020204" pitchFamily="34" charset="0"/>
              <a:buChar char="•"/>
            </a:pPr>
            <a:r>
              <a:rPr lang="en-US" sz="2800" b="0" i="0" dirty="0">
                <a:solidFill>
                  <a:srgbClr val="32325D"/>
                </a:solidFill>
                <a:effectLst/>
                <a:latin typeface="proxima-nova"/>
              </a:rPr>
              <a:t> Caching not only enhances the performance on the client-side but also scales significant results on the server-side. </a:t>
            </a:r>
          </a:p>
          <a:p>
            <a:pPr marL="342900" indent="-342900" algn="l">
              <a:buFont typeface="Arial" panose="020B0604020202020204" pitchFamily="34" charset="0"/>
              <a:buChar char="•"/>
            </a:pPr>
            <a:endParaRPr lang="en-US" sz="2800" dirty="0">
              <a:solidFill>
                <a:srgbClr val="32325D"/>
              </a:solidFill>
              <a:latin typeface="proxima-nova"/>
            </a:endParaRPr>
          </a:p>
          <a:p>
            <a:pPr marL="342900" indent="-342900" algn="l">
              <a:buFont typeface="Arial" panose="020B0604020202020204" pitchFamily="34" charset="0"/>
              <a:buChar char="•"/>
            </a:pPr>
            <a:r>
              <a:rPr lang="en-US" sz="2800" b="0" i="0" dirty="0">
                <a:solidFill>
                  <a:srgbClr val="32325D"/>
                </a:solidFill>
                <a:effectLst/>
                <a:latin typeface="proxima-nova"/>
              </a:rPr>
              <a:t>A well-established cache mechanism would drastically reduce the average response time of your server</a:t>
            </a:r>
            <a:endParaRPr lang="en-IN" sz="2800" dirty="0"/>
          </a:p>
        </p:txBody>
      </p:sp>
    </p:spTree>
    <p:extLst>
      <p:ext uri="{BB962C8B-B14F-4D97-AF65-F5344CB8AC3E}">
        <p14:creationId xmlns:p14="http://schemas.microsoft.com/office/powerpoint/2010/main" val="206448845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4C6720-E6A5-0068-9C30-9645324D0043}"/>
              </a:ext>
            </a:extLst>
          </p:cNvPr>
          <p:cNvSpPr/>
          <p:nvPr/>
        </p:nvSpPr>
        <p:spPr>
          <a:xfrm>
            <a:off x="392939" y="540279"/>
            <a:ext cx="6147820"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REST Principle – Code on Demand</a:t>
            </a:r>
            <a:endParaRPr lang="fr-FR" sz="2800" b="1" kern="0" spc="-100" dirty="0">
              <a:solidFill>
                <a:schemeClr val="bg1">
                  <a:lumMod val="95000"/>
                  <a:lumOff val="5000"/>
                </a:schemeClr>
              </a:solidFill>
              <a:latin typeface="Arial" panose="020B0604020202020204" pitchFamily="34" charset="0"/>
            </a:endParaRPr>
          </a:p>
        </p:txBody>
      </p:sp>
      <p:pic>
        <p:nvPicPr>
          <p:cNvPr id="4" name="Picture 3">
            <a:extLst>
              <a:ext uri="{FF2B5EF4-FFF2-40B4-BE49-F238E27FC236}">
                <a16:creationId xmlns:a16="http://schemas.microsoft.com/office/drawing/2014/main" id="{29EADA6E-DC6F-33D2-C916-AA7CEFD527DE}"/>
              </a:ext>
            </a:extLst>
          </p:cNvPr>
          <p:cNvPicPr>
            <a:picLocks noChangeAspect="1"/>
          </p:cNvPicPr>
          <p:nvPr/>
        </p:nvPicPr>
        <p:blipFill>
          <a:blip r:embed="rId3"/>
          <a:stretch>
            <a:fillRect/>
          </a:stretch>
        </p:blipFill>
        <p:spPr>
          <a:xfrm>
            <a:off x="6095985" y="3428990"/>
            <a:ext cx="29" cy="19"/>
          </a:xfrm>
          <a:prstGeom prst="rect">
            <a:avLst/>
          </a:prstGeom>
        </p:spPr>
      </p:pic>
      <p:sp>
        <p:nvSpPr>
          <p:cNvPr id="3" name="TextBox 2">
            <a:extLst>
              <a:ext uri="{FF2B5EF4-FFF2-40B4-BE49-F238E27FC236}">
                <a16:creationId xmlns:a16="http://schemas.microsoft.com/office/drawing/2014/main" id="{F58A0A42-6A6E-D029-02E8-0DC59EFDDDF3}"/>
              </a:ext>
            </a:extLst>
          </p:cNvPr>
          <p:cNvSpPr txBox="1"/>
          <p:nvPr/>
        </p:nvSpPr>
        <p:spPr>
          <a:xfrm>
            <a:off x="912067" y="1826969"/>
            <a:ext cx="10387303" cy="1938992"/>
          </a:xfrm>
          <a:prstGeom prst="rect">
            <a:avLst/>
          </a:prstGeom>
          <a:noFill/>
        </p:spPr>
        <p:txBody>
          <a:bodyPr wrap="square">
            <a:spAutoFit/>
          </a:bodyPr>
          <a:lstStyle/>
          <a:p>
            <a:pPr marL="342900" indent="-342900" algn="l">
              <a:buFont typeface="Arial" panose="020B0604020202020204" pitchFamily="34" charset="0"/>
              <a:buChar char="•"/>
            </a:pPr>
            <a:r>
              <a:rPr lang="en-US" sz="2400" b="0" i="0" dirty="0">
                <a:solidFill>
                  <a:srgbClr val="32325D"/>
                </a:solidFill>
                <a:effectLst/>
                <a:latin typeface="proxima-nova"/>
              </a:rPr>
              <a:t>Of all the constraints, this one is </a:t>
            </a:r>
            <a:r>
              <a:rPr lang="en-US" sz="2400" b="1" i="0" dirty="0">
                <a:solidFill>
                  <a:srgbClr val="32325D"/>
                </a:solidFill>
                <a:effectLst/>
                <a:latin typeface="proxima-nova"/>
              </a:rPr>
              <a:t>optional. </a:t>
            </a:r>
            <a:r>
              <a:rPr lang="en-US" sz="2400" b="0" i="0" dirty="0">
                <a:solidFill>
                  <a:srgbClr val="32325D"/>
                </a:solidFill>
                <a:effectLst/>
                <a:latin typeface="proxima-nova"/>
              </a:rPr>
              <a:t>The usual format used while sending resources is JSON REST API or XML. But whenever it is required, you are provided with an option to return executable code. This will support the main part of your application.</a:t>
            </a:r>
          </a:p>
          <a:p>
            <a:pPr marL="342900" indent="-342900" algn="l">
              <a:buFont typeface="Arial" panose="020B0604020202020204" pitchFamily="34" charset="0"/>
              <a:buChar char="•"/>
            </a:pPr>
            <a:endParaRPr lang="en-US" sz="2400" b="0" i="0" dirty="0">
              <a:solidFill>
                <a:srgbClr val="32325D"/>
              </a:solidFill>
              <a:effectLst/>
              <a:latin typeface="proxima-nova"/>
            </a:endParaRPr>
          </a:p>
        </p:txBody>
      </p:sp>
    </p:spTree>
    <p:extLst>
      <p:ext uri="{BB962C8B-B14F-4D97-AF65-F5344CB8AC3E}">
        <p14:creationId xmlns:p14="http://schemas.microsoft.com/office/powerpoint/2010/main" val="329516220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4C6720-E6A5-0068-9C30-9645324D0043}"/>
              </a:ext>
            </a:extLst>
          </p:cNvPr>
          <p:cNvSpPr/>
          <p:nvPr/>
        </p:nvSpPr>
        <p:spPr>
          <a:xfrm>
            <a:off x="392939" y="540279"/>
            <a:ext cx="6147820"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REST Principle – Summary</a:t>
            </a:r>
            <a:endParaRPr lang="fr-FR" sz="2800" b="1" kern="0" spc="-100" dirty="0">
              <a:solidFill>
                <a:schemeClr val="bg1">
                  <a:lumMod val="95000"/>
                  <a:lumOff val="5000"/>
                </a:schemeClr>
              </a:solidFill>
              <a:latin typeface="Arial" panose="020B0604020202020204" pitchFamily="34" charset="0"/>
            </a:endParaRPr>
          </a:p>
        </p:txBody>
      </p:sp>
      <p:pic>
        <p:nvPicPr>
          <p:cNvPr id="4" name="Picture 3">
            <a:extLst>
              <a:ext uri="{FF2B5EF4-FFF2-40B4-BE49-F238E27FC236}">
                <a16:creationId xmlns:a16="http://schemas.microsoft.com/office/drawing/2014/main" id="{29EADA6E-DC6F-33D2-C916-AA7CEFD527DE}"/>
              </a:ext>
            </a:extLst>
          </p:cNvPr>
          <p:cNvPicPr>
            <a:picLocks noChangeAspect="1"/>
          </p:cNvPicPr>
          <p:nvPr/>
        </p:nvPicPr>
        <p:blipFill>
          <a:blip r:embed="rId3"/>
          <a:stretch>
            <a:fillRect/>
          </a:stretch>
        </p:blipFill>
        <p:spPr>
          <a:xfrm>
            <a:off x="6095985" y="3428990"/>
            <a:ext cx="29" cy="19"/>
          </a:xfrm>
          <a:prstGeom prst="rect">
            <a:avLst/>
          </a:prstGeom>
        </p:spPr>
      </p:pic>
      <p:sp>
        <p:nvSpPr>
          <p:cNvPr id="3" name="TextBox 2">
            <a:extLst>
              <a:ext uri="{FF2B5EF4-FFF2-40B4-BE49-F238E27FC236}">
                <a16:creationId xmlns:a16="http://schemas.microsoft.com/office/drawing/2014/main" id="{F58A0A42-6A6E-D029-02E8-0DC59EFDDDF3}"/>
              </a:ext>
            </a:extLst>
          </p:cNvPr>
          <p:cNvSpPr txBox="1"/>
          <p:nvPr/>
        </p:nvSpPr>
        <p:spPr>
          <a:xfrm>
            <a:off x="902333" y="1640357"/>
            <a:ext cx="10387303" cy="4893647"/>
          </a:xfrm>
          <a:prstGeom prst="rect">
            <a:avLst/>
          </a:prstGeom>
          <a:noFill/>
        </p:spPr>
        <p:txBody>
          <a:bodyPr wrap="square">
            <a:spAutoFit/>
          </a:bodyPr>
          <a:lstStyle/>
          <a:p>
            <a:pPr marL="342900" indent="-342900" algn="l">
              <a:buFont typeface="Arial" panose="020B0604020202020204" pitchFamily="34" charset="0"/>
              <a:buChar char="•"/>
            </a:pPr>
            <a:r>
              <a:rPr lang="en-US" sz="2400" b="0" i="0" dirty="0">
                <a:solidFill>
                  <a:srgbClr val="32325D"/>
                </a:solidFill>
                <a:effectLst/>
                <a:latin typeface="proxima-nova"/>
              </a:rPr>
              <a:t>REST APIs are </a:t>
            </a:r>
            <a:r>
              <a:rPr lang="en-US" sz="2400" b="1" i="0" dirty="0">
                <a:solidFill>
                  <a:srgbClr val="32325D"/>
                </a:solidFill>
                <a:effectLst/>
                <a:latin typeface="proxima-nova"/>
              </a:rPr>
              <a:t>designed around resources</a:t>
            </a:r>
            <a:r>
              <a:rPr lang="en-US" sz="2400" b="0" i="0" dirty="0">
                <a:solidFill>
                  <a:srgbClr val="32325D"/>
                </a:solidFill>
                <a:effectLst/>
                <a:latin typeface="proxima-nova"/>
              </a:rPr>
              <a:t>, which are any kind of </a:t>
            </a:r>
            <a:r>
              <a:rPr lang="en-US" sz="2400" b="1" i="0" dirty="0">
                <a:solidFill>
                  <a:srgbClr val="32325D"/>
                </a:solidFill>
                <a:effectLst/>
                <a:latin typeface="proxima-nova"/>
              </a:rPr>
              <a:t>object, data, or service t</a:t>
            </a:r>
            <a:r>
              <a:rPr lang="en-US" sz="2400" b="0" i="0" dirty="0">
                <a:solidFill>
                  <a:srgbClr val="32325D"/>
                </a:solidFill>
                <a:effectLst/>
                <a:latin typeface="proxima-nova"/>
              </a:rPr>
              <a:t>hat can be accessed by the client.</a:t>
            </a:r>
          </a:p>
          <a:p>
            <a:pPr marL="342900" indent="-342900" algn="l">
              <a:buFont typeface="Arial" panose="020B0604020202020204" pitchFamily="34" charset="0"/>
              <a:buChar char="•"/>
            </a:pPr>
            <a:endParaRPr lang="en-US" sz="2400" b="0" i="0" dirty="0">
              <a:solidFill>
                <a:srgbClr val="32325D"/>
              </a:solidFill>
              <a:effectLst/>
              <a:latin typeface="proxima-nova"/>
            </a:endParaRPr>
          </a:p>
          <a:p>
            <a:pPr marL="342900" indent="-342900" algn="l">
              <a:buFont typeface="Arial" panose="020B0604020202020204" pitchFamily="34" charset="0"/>
              <a:buChar char="•"/>
            </a:pPr>
            <a:r>
              <a:rPr lang="en-US" sz="2400" b="1" i="0" dirty="0">
                <a:solidFill>
                  <a:srgbClr val="32325D"/>
                </a:solidFill>
                <a:effectLst/>
                <a:latin typeface="proxima-nova"/>
              </a:rPr>
              <a:t>A resource has an identifier</a:t>
            </a:r>
            <a:r>
              <a:rPr lang="en-US" sz="2400" b="0" i="0" dirty="0">
                <a:solidFill>
                  <a:srgbClr val="32325D"/>
                </a:solidFill>
                <a:effectLst/>
                <a:latin typeface="proxima-nova"/>
              </a:rPr>
              <a:t>, which is a URI that uniquely identifies that resource. For example, the URI for a particular customer order might be:</a:t>
            </a:r>
          </a:p>
          <a:p>
            <a:pPr algn="l"/>
            <a:endParaRPr lang="en-US" sz="2400" dirty="0">
              <a:solidFill>
                <a:srgbClr val="32325D"/>
              </a:solidFill>
              <a:latin typeface="proxima-nova"/>
            </a:endParaRPr>
          </a:p>
          <a:p>
            <a:pPr algn="l"/>
            <a:r>
              <a:rPr lang="en-US" sz="2400" b="0" i="0" dirty="0">
                <a:solidFill>
                  <a:srgbClr val="32325D"/>
                </a:solidFill>
                <a:effectLst/>
                <a:latin typeface="proxima-nova"/>
              </a:rPr>
              <a:t>		</a:t>
            </a:r>
            <a:r>
              <a:rPr lang="en-IN" sz="2400" b="0" i="0" dirty="0">
                <a:solidFill>
                  <a:srgbClr val="01CFFF"/>
                </a:solidFill>
                <a:effectLst/>
                <a:latin typeface="SFMono-Regular"/>
                <a:hlinkClick r:id="rId4"/>
              </a:rPr>
              <a:t>https://adventure-works.com/orders/1</a:t>
            </a:r>
            <a:endParaRPr lang="en-IN" sz="2400" b="0" i="0" dirty="0">
              <a:solidFill>
                <a:srgbClr val="01CFFF"/>
              </a:solidFill>
              <a:effectLst/>
              <a:latin typeface="SFMono-Regular"/>
            </a:endParaRPr>
          </a:p>
          <a:p>
            <a:pPr algn="l"/>
            <a:endParaRPr lang="en-IN" sz="2400" dirty="0">
              <a:solidFill>
                <a:srgbClr val="01CFFF"/>
              </a:solidFill>
              <a:latin typeface="SFMono-Regular"/>
            </a:endParaRPr>
          </a:p>
          <a:p>
            <a:pPr marL="342900" indent="-342900" algn="l">
              <a:buFont typeface="Arial" panose="020B0604020202020204" pitchFamily="34" charset="0"/>
              <a:buChar char="•"/>
            </a:pPr>
            <a:r>
              <a:rPr lang="en-US" sz="2400" b="0" i="0" dirty="0">
                <a:solidFill>
                  <a:srgbClr val="32325D"/>
                </a:solidFill>
                <a:effectLst/>
                <a:latin typeface="proxima-nova"/>
              </a:rPr>
              <a:t>Clients interact with a service by exchanging </a:t>
            </a:r>
            <a:r>
              <a:rPr lang="en-US" sz="2400" b="1" i="0" dirty="0">
                <a:solidFill>
                  <a:srgbClr val="32325D"/>
                </a:solidFill>
                <a:effectLst/>
                <a:latin typeface="proxima-nova"/>
              </a:rPr>
              <a:t>representations of resources</a:t>
            </a:r>
            <a:r>
              <a:rPr lang="en-US" sz="2400" b="0" i="0" dirty="0">
                <a:solidFill>
                  <a:srgbClr val="32325D"/>
                </a:solidFill>
                <a:effectLst/>
                <a:latin typeface="proxima-nova"/>
              </a:rPr>
              <a:t>. Many web APIs use JSON as the exchange format. For example, a GET request to the URI listed above might return this response body:</a:t>
            </a:r>
          </a:p>
          <a:p>
            <a:pPr algn="l"/>
            <a:endParaRPr lang="en-US" sz="2400" dirty="0">
              <a:solidFill>
                <a:srgbClr val="32325D"/>
              </a:solidFill>
              <a:latin typeface="proxima-nova"/>
            </a:endParaRPr>
          </a:p>
          <a:p>
            <a:pPr algn="l"/>
            <a:r>
              <a:rPr lang="en-US" sz="2400" b="0" i="0" dirty="0">
                <a:solidFill>
                  <a:srgbClr val="32325D"/>
                </a:solidFill>
                <a:effectLst/>
                <a:latin typeface="proxima-nova"/>
              </a:rPr>
              <a:t>	            </a:t>
            </a:r>
            <a:r>
              <a:rPr lang="en-IN" sz="2400" b="0" i="0" dirty="0">
                <a:solidFill>
                  <a:srgbClr val="E6E6E6"/>
                </a:solidFill>
                <a:effectLst/>
                <a:latin typeface="SFMono-Regular"/>
              </a:rPr>
              <a:t>{</a:t>
            </a:r>
            <a:r>
              <a:rPr lang="en-IN" sz="2400" b="0" i="0" dirty="0">
                <a:solidFill>
                  <a:srgbClr val="9CDCFE"/>
                </a:solidFill>
                <a:effectLst/>
                <a:latin typeface="SFMono-Regular"/>
              </a:rPr>
              <a:t>"orderId"</a:t>
            </a:r>
            <a:r>
              <a:rPr lang="en-IN" sz="2400" b="0" i="0" dirty="0">
                <a:solidFill>
                  <a:srgbClr val="E6E6E6"/>
                </a:solidFill>
                <a:effectLst/>
                <a:latin typeface="SFMono-Regular"/>
              </a:rPr>
              <a:t>:</a:t>
            </a:r>
            <a:r>
              <a:rPr lang="en-IN" sz="2400" b="0" i="0" dirty="0">
                <a:solidFill>
                  <a:srgbClr val="B5CEA8"/>
                </a:solidFill>
                <a:effectLst/>
                <a:latin typeface="SFMono-Regular"/>
              </a:rPr>
              <a:t>1</a:t>
            </a:r>
            <a:r>
              <a:rPr lang="en-IN" sz="2400" b="0" i="0" dirty="0">
                <a:solidFill>
                  <a:srgbClr val="E6E6E6"/>
                </a:solidFill>
                <a:effectLst/>
                <a:latin typeface="SFMono-Regular"/>
              </a:rPr>
              <a:t>,</a:t>
            </a:r>
            <a:r>
              <a:rPr lang="en-IN" sz="2400" b="0" i="0" dirty="0">
                <a:solidFill>
                  <a:srgbClr val="9CDCFE"/>
                </a:solidFill>
                <a:effectLst/>
                <a:latin typeface="SFMono-Regular"/>
              </a:rPr>
              <a:t>"orderValue"</a:t>
            </a:r>
            <a:r>
              <a:rPr lang="en-IN" sz="2400" b="0" i="0" dirty="0">
                <a:solidFill>
                  <a:srgbClr val="E6E6E6"/>
                </a:solidFill>
                <a:effectLst/>
                <a:latin typeface="SFMono-Regular"/>
              </a:rPr>
              <a:t>:</a:t>
            </a:r>
            <a:r>
              <a:rPr lang="en-IN" sz="2400" b="0" i="0" dirty="0">
                <a:solidFill>
                  <a:srgbClr val="B5CEA8"/>
                </a:solidFill>
                <a:effectLst/>
                <a:latin typeface="SFMono-Regular"/>
              </a:rPr>
              <a:t>99.90</a:t>
            </a:r>
            <a:r>
              <a:rPr lang="en-IN" sz="2400" b="0" i="0" dirty="0">
                <a:solidFill>
                  <a:srgbClr val="E6E6E6"/>
                </a:solidFill>
                <a:effectLst/>
                <a:latin typeface="SFMono-Regular"/>
              </a:rPr>
              <a:t>,</a:t>
            </a:r>
            <a:r>
              <a:rPr lang="en-IN" sz="2400" b="0" i="0" dirty="0">
                <a:solidFill>
                  <a:srgbClr val="9CDCFE"/>
                </a:solidFill>
                <a:effectLst/>
                <a:latin typeface="SFMono-Regular"/>
              </a:rPr>
              <a:t>"productId"</a:t>
            </a:r>
            <a:r>
              <a:rPr lang="en-IN" sz="2400" b="0" i="0" dirty="0">
                <a:solidFill>
                  <a:srgbClr val="E6E6E6"/>
                </a:solidFill>
                <a:effectLst/>
                <a:latin typeface="SFMono-Regular"/>
              </a:rPr>
              <a:t>:</a:t>
            </a:r>
            <a:r>
              <a:rPr lang="en-IN" sz="2400" b="0" i="0" dirty="0">
                <a:solidFill>
                  <a:srgbClr val="B5CEA8"/>
                </a:solidFill>
                <a:effectLst/>
                <a:latin typeface="SFMono-Regular"/>
              </a:rPr>
              <a:t>1</a:t>
            </a:r>
            <a:r>
              <a:rPr lang="en-IN" sz="2400" b="0" i="0" dirty="0">
                <a:solidFill>
                  <a:srgbClr val="E6E6E6"/>
                </a:solidFill>
                <a:effectLst/>
                <a:latin typeface="SFMono-Regular"/>
              </a:rPr>
              <a:t>,</a:t>
            </a:r>
            <a:r>
              <a:rPr lang="en-IN" sz="2400" b="0" i="0" dirty="0">
                <a:solidFill>
                  <a:srgbClr val="9CDCFE"/>
                </a:solidFill>
                <a:effectLst/>
                <a:latin typeface="SFMono-Regular"/>
              </a:rPr>
              <a:t>"quantity"</a:t>
            </a:r>
            <a:r>
              <a:rPr lang="en-IN" sz="2400" b="0" i="0" dirty="0">
                <a:solidFill>
                  <a:srgbClr val="E6E6E6"/>
                </a:solidFill>
                <a:effectLst/>
                <a:latin typeface="SFMono-Regular"/>
              </a:rPr>
              <a:t>:</a:t>
            </a:r>
            <a:r>
              <a:rPr lang="en-IN" sz="2400" b="0" i="0" dirty="0">
                <a:solidFill>
                  <a:srgbClr val="B5CEA8"/>
                </a:solidFill>
                <a:effectLst/>
                <a:latin typeface="SFMono-Regular"/>
              </a:rPr>
              <a:t>1</a:t>
            </a:r>
            <a:r>
              <a:rPr lang="en-IN" sz="2400" b="0" i="0" dirty="0">
                <a:solidFill>
                  <a:srgbClr val="E6E6E6"/>
                </a:solidFill>
                <a:effectLst/>
                <a:latin typeface="SFMono-Regular"/>
              </a:rPr>
              <a:t>}</a:t>
            </a:r>
            <a:endParaRPr lang="en-US" sz="2400" b="0" i="0" dirty="0">
              <a:solidFill>
                <a:srgbClr val="32325D"/>
              </a:solidFill>
              <a:effectLst/>
              <a:latin typeface="proxima-nova"/>
            </a:endParaRPr>
          </a:p>
        </p:txBody>
      </p:sp>
    </p:spTree>
    <p:extLst>
      <p:ext uri="{BB962C8B-B14F-4D97-AF65-F5344CB8AC3E}">
        <p14:creationId xmlns:p14="http://schemas.microsoft.com/office/powerpoint/2010/main" val="141738157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4C6720-E6A5-0068-9C30-9645324D0043}"/>
              </a:ext>
            </a:extLst>
          </p:cNvPr>
          <p:cNvSpPr/>
          <p:nvPr/>
        </p:nvSpPr>
        <p:spPr>
          <a:xfrm>
            <a:off x="392939" y="540279"/>
            <a:ext cx="6147820"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REST Principle – Summary</a:t>
            </a:r>
            <a:endParaRPr lang="fr-FR" sz="2800" b="1" kern="0" spc="-100" dirty="0">
              <a:solidFill>
                <a:schemeClr val="bg1">
                  <a:lumMod val="95000"/>
                  <a:lumOff val="5000"/>
                </a:schemeClr>
              </a:solidFill>
              <a:latin typeface="Arial" panose="020B0604020202020204" pitchFamily="34" charset="0"/>
            </a:endParaRPr>
          </a:p>
        </p:txBody>
      </p:sp>
      <p:pic>
        <p:nvPicPr>
          <p:cNvPr id="4" name="Picture 3">
            <a:extLst>
              <a:ext uri="{FF2B5EF4-FFF2-40B4-BE49-F238E27FC236}">
                <a16:creationId xmlns:a16="http://schemas.microsoft.com/office/drawing/2014/main" id="{29EADA6E-DC6F-33D2-C916-AA7CEFD527DE}"/>
              </a:ext>
            </a:extLst>
          </p:cNvPr>
          <p:cNvPicPr>
            <a:picLocks noChangeAspect="1"/>
          </p:cNvPicPr>
          <p:nvPr/>
        </p:nvPicPr>
        <p:blipFill>
          <a:blip r:embed="rId3"/>
          <a:stretch>
            <a:fillRect/>
          </a:stretch>
        </p:blipFill>
        <p:spPr>
          <a:xfrm>
            <a:off x="6095985" y="3428990"/>
            <a:ext cx="29" cy="19"/>
          </a:xfrm>
          <a:prstGeom prst="rect">
            <a:avLst/>
          </a:prstGeom>
        </p:spPr>
      </p:pic>
      <p:sp>
        <p:nvSpPr>
          <p:cNvPr id="3" name="TextBox 2">
            <a:extLst>
              <a:ext uri="{FF2B5EF4-FFF2-40B4-BE49-F238E27FC236}">
                <a16:creationId xmlns:a16="http://schemas.microsoft.com/office/drawing/2014/main" id="{F58A0A42-6A6E-D029-02E8-0DC59EFDDDF3}"/>
              </a:ext>
            </a:extLst>
          </p:cNvPr>
          <p:cNvSpPr txBox="1"/>
          <p:nvPr/>
        </p:nvSpPr>
        <p:spPr>
          <a:xfrm>
            <a:off x="902333" y="1640357"/>
            <a:ext cx="10863569" cy="3416320"/>
          </a:xfrm>
          <a:prstGeom prst="rect">
            <a:avLst/>
          </a:prstGeom>
          <a:noFill/>
        </p:spPr>
        <p:txBody>
          <a:bodyPr wrap="square">
            <a:spAutoFit/>
          </a:bodyPr>
          <a:lstStyle/>
          <a:p>
            <a:pPr marL="342900" indent="-342900" algn="l">
              <a:buFont typeface="Arial" panose="020B0604020202020204" pitchFamily="34" charset="0"/>
              <a:buChar char="•"/>
            </a:pPr>
            <a:r>
              <a:rPr lang="en-US" sz="2400" b="0" i="0" dirty="0">
                <a:solidFill>
                  <a:srgbClr val="32325D"/>
                </a:solidFill>
                <a:effectLst/>
                <a:latin typeface="proxima-nova"/>
              </a:rPr>
              <a:t>REST APIs use </a:t>
            </a:r>
            <a:r>
              <a:rPr lang="en-US" sz="2400" b="1" i="0" dirty="0">
                <a:solidFill>
                  <a:srgbClr val="32325D"/>
                </a:solidFill>
                <a:effectLst/>
                <a:latin typeface="proxima-nova"/>
              </a:rPr>
              <a:t>a uniform interface</a:t>
            </a:r>
            <a:r>
              <a:rPr lang="en-US" sz="2400" b="0" i="0" dirty="0">
                <a:solidFill>
                  <a:srgbClr val="32325D"/>
                </a:solidFill>
                <a:effectLst/>
                <a:latin typeface="proxima-nova"/>
              </a:rPr>
              <a:t>, which helps to </a:t>
            </a:r>
            <a:r>
              <a:rPr lang="en-US" sz="2400" b="1" i="0" dirty="0">
                <a:solidFill>
                  <a:srgbClr val="32325D"/>
                </a:solidFill>
                <a:effectLst/>
                <a:latin typeface="proxima-nova"/>
              </a:rPr>
              <a:t>decouple the client and service implementations</a:t>
            </a:r>
            <a:r>
              <a:rPr lang="en-US" sz="2400" b="0" i="0" dirty="0">
                <a:solidFill>
                  <a:srgbClr val="32325D"/>
                </a:solidFill>
                <a:effectLst/>
                <a:latin typeface="proxima-nova"/>
              </a:rPr>
              <a:t>. For REST APIs built on HTTP, the uniform interface includes using standard HTTP verbs to perform operations on resources. The most common operations are GET, POST, PUT, PATCH, and DELETE.</a:t>
            </a:r>
          </a:p>
          <a:p>
            <a:pPr marL="342900" indent="-342900" algn="l">
              <a:buFont typeface="Arial" panose="020B0604020202020204" pitchFamily="34" charset="0"/>
              <a:buChar char="•"/>
            </a:pPr>
            <a:endParaRPr lang="en-US" sz="2400" dirty="0">
              <a:solidFill>
                <a:srgbClr val="32325D"/>
              </a:solidFill>
              <a:latin typeface="proxima-nova"/>
            </a:endParaRPr>
          </a:p>
          <a:p>
            <a:pPr marL="342900" indent="-342900" algn="l">
              <a:buFont typeface="Arial" panose="020B0604020202020204" pitchFamily="34" charset="0"/>
              <a:buChar char="•"/>
            </a:pPr>
            <a:r>
              <a:rPr lang="en-US" sz="2400" b="0" i="0" dirty="0">
                <a:solidFill>
                  <a:srgbClr val="32325D"/>
                </a:solidFill>
                <a:effectLst/>
                <a:latin typeface="proxima-nova"/>
              </a:rPr>
              <a:t>REST APIs are driven by hypermedia links that are contained in the representation. For example, the following shows a JSON representation of an order. </a:t>
            </a:r>
          </a:p>
          <a:p>
            <a:pPr marL="342900" indent="-342900" algn="l">
              <a:buFont typeface="Arial" panose="020B0604020202020204" pitchFamily="34" charset="0"/>
              <a:buChar char="•"/>
            </a:pPr>
            <a:endParaRPr lang="en-US" sz="2400" dirty="0">
              <a:solidFill>
                <a:srgbClr val="32325D"/>
              </a:solidFill>
              <a:latin typeface="proxima-nova"/>
            </a:endParaRPr>
          </a:p>
          <a:p>
            <a:pPr marL="342900" indent="-342900" algn="l">
              <a:buFont typeface="Arial" panose="020B0604020202020204" pitchFamily="34" charset="0"/>
              <a:buChar char="•"/>
            </a:pPr>
            <a:endParaRPr lang="en-US" sz="2400" b="0" i="0" dirty="0">
              <a:solidFill>
                <a:srgbClr val="32325D"/>
              </a:solidFill>
              <a:effectLst/>
              <a:latin typeface="proxima-nova"/>
            </a:endParaRPr>
          </a:p>
        </p:txBody>
      </p:sp>
      <p:pic>
        <p:nvPicPr>
          <p:cNvPr id="6" name="Picture 5">
            <a:extLst>
              <a:ext uri="{FF2B5EF4-FFF2-40B4-BE49-F238E27FC236}">
                <a16:creationId xmlns:a16="http://schemas.microsoft.com/office/drawing/2014/main" id="{BC9C5EC0-1346-8D3C-6AA8-1F6DC932B278}"/>
              </a:ext>
            </a:extLst>
          </p:cNvPr>
          <p:cNvPicPr>
            <a:picLocks noChangeAspect="1"/>
          </p:cNvPicPr>
          <p:nvPr/>
        </p:nvPicPr>
        <p:blipFill>
          <a:blip r:embed="rId4"/>
          <a:stretch>
            <a:fillRect/>
          </a:stretch>
        </p:blipFill>
        <p:spPr>
          <a:xfrm>
            <a:off x="2923853" y="4564374"/>
            <a:ext cx="6530906" cy="1928027"/>
          </a:xfrm>
          <a:prstGeom prst="rect">
            <a:avLst/>
          </a:prstGeom>
        </p:spPr>
      </p:pic>
    </p:spTree>
    <p:extLst>
      <p:ext uri="{BB962C8B-B14F-4D97-AF65-F5344CB8AC3E}">
        <p14:creationId xmlns:p14="http://schemas.microsoft.com/office/powerpoint/2010/main" val="331450574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4C6720-E6A5-0068-9C30-9645324D0043}"/>
              </a:ext>
            </a:extLst>
          </p:cNvPr>
          <p:cNvSpPr/>
          <p:nvPr/>
        </p:nvSpPr>
        <p:spPr>
          <a:xfrm>
            <a:off x="290302" y="297683"/>
            <a:ext cx="6147820"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REST – KEY TERMS</a:t>
            </a:r>
            <a:endParaRPr lang="fr-FR" sz="2800" b="1" kern="0" spc="-100" dirty="0">
              <a:solidFill>
                <a:schemeClr val="bg1">
                  <a:lumMod val="95000"/>
                  <a:lumOff val="5000"/>
                </a:schemeClr>
              </a:solidFill>
              <a:latin typeface="Arial" panose="020B0604020202020204" pitchFamily="34" charset="0"/>
            </a:endParaRPr>
          </a:p>
        </p:txBody>
      </p:sp>
      <p:pic>
        <p:nvPicPr>
          <p:cNvPr id="4" name="Picture 3">
            <a:extLst>
              <a:ext uri="{FF2B5EF4-FFF2-40B4-BE49-F238E27FC236}">
                <a16:creationId xmlns:a16="http://schemas.microsoft.com/office/drawing/2014/main" id="{29EADA6E-DC6F-33D2-C916-AA7CEFD527DE}"/>
              </a:ext>
            </a:extLst>
          </p:cNvPr>
          <p:cNvPicPr>
            <a:picLocks noChangeAspect="1"/>
          </p:cNvPicPr>
          <p:nvPr/>
        </p:nvPicPr>
        <p:blipFill>
          <a:blip r:embed="rId3"/>
          <a:stretch>
            <a:fillRect/>
          </a:stretch>
        </p:blipFill>
        <p:spPr>
          <a:xfrm>
            <a:off x="6095985" y="3428990"/>
            <a:ext cx="29" cy="19"/>
          </a:xfrm>
          <a:prstGeom prst="rect">
            <a:avLst/>
          </a:prstGeom>
        </p:spPr>
      </p:pic>
      <p:sp>
        <p:nvSpPr>
          <p:cNvPr id="6" name="TextBox 5">
            <a:extLst>
              <a:ext uri="{FF2B5EF4-FFF2-40B4-BE49-F238E27FC236}">
                <a16:creationId xmlns:a16="http://schemas.microsoft.com/office/drawing/2014/main" id="{43896093-ADE4-7EC9-02C0-C6B13D8BB013}"/>
              </a:ext>
            </a:extLst>
          </p:cNvPr>
          <p:cNvSpPr txBox="1"/>
          <p:nvPr/>
        </p:nvSpPr>
        <p:spPr>
          <a:xfrm>
            <a:off x="213560" y="1051117"/>
            <a:ext cx="11764849" cy="5509200"/>
          </a:xfrm>
          <a:prstGeom prst="rect">
            <a:avLst/>
          </a:prstGeom>
          <a:noFill/>
        </p:spPr>
        <p:txBody>
          <a:bodyPr wrap="square">
            <a:spAutoFit/>
          </a:bodyPr>
          <a:lstStyle/>
          <a:p>
            <a:r>
              <a:rPr lang="en-US" sz="2200" b="1" dirty="0">
                <a:solidFill>
                  <a:srgbClr val="002060"/>
                </a:solidFill>
                <a:latin typeface="Work Sans" pitchFamily="2" charset="0"/>
              </a:rPr>
              <a:t>Request and Response: 	</a:t>
            </a:r>
            <a:r>
              <a:rPr lang="en-US" sz="2200" dirty="0">
                <a:solidFill>
                  <a:srgbClr val="002060"/>
                </a:solidFill>
                <a:latin typeface="Work Sans" pitchFamily="2" charset="0"/>
              </a:rPr>
              <a:t>Request is the input to a web service, and the response is the output from a web service.</a:t>
            </a:r>
          </a:p>
          <a:p>
            <a:endParaRPr lang="en-US" sz="2200" dirty="0">
              <a:solidFill>
                <a:srgbClr val="002060"/>
              </a:solidFill>
              <a:latin typeface="Work Sans" pitchFamily="2" charset="0"/>
            </a:endParaRPr>
          </a:p>
          <a:p>
            <a:r>
              <a:rPr lang="en-US" sz="2200" b="1" dirty="0">
                <a:solidFill>
                  <a:srgbClr val="002060"/>
                </a:solidFill>
                <a:latin typeface="Work Sans" pitchFamily="2" charset="0"/>
              </a:rPr>
              <a:t>Message Exchange Format: 	</a:t>
            </a:r>
            <a:r>
              <a:rPr lang="en-US" sz="2200" dirty="0">
                <a:solidFill>
                  <a:srgbClr val="002060"/>
                </a:solidFill>
                <a:latin typeface="Work Sans" pitchFamily="2" charset="0"/>
              </a:rPr>
              <a:t>It is the format of the request and response. There are two popular message exchange formats: </a:t>
            </a:r>
            <a:r>
              <a:rPr lang="en-US" sz="2200" b="1" dirty="0">
                <a:solidFill>
                  <a:srgbClr val="002060"/>
                </a:solidFill>
                <a:latin typeface="Work Sans" pitchFamily="2" charset="0"/>
              </a:rPr>
              <a:t>XML and JSON.</a:t>
            </a:r>
          </a:p>
          <a:p>
            <a:endParaRPr lang="en-US" sz="2200" dirty="0">
              <a:solidFill>
                <a:srgbClr val="002060"/>
              </a:solidFill>
              <a:latin typeface="Work Sans" pitchFamily="2" charset="0"/>
            </a:endParaRPr>
          </a:p>
          <a:p>
            <a:r>
              <a:rPr lang="en-US" sz="2200" dirty="0">
                <a:solidFill>
                  <a:srgbClr val="002060"/>
                </a:solidFill>
                <a:latin typeface="Work Sans" pitchFamily="2" charset="0"/>
              </a:rPr>
              <a:t>Service Provider or </a:t>
            </a:r>
            <a:r>
              <a:rPr lang="en-US" sz="2200" b="1" dirty="0">
                <a:solidFill>
                  <a:srgbClr val="002060"/>
                </a:solidFill>
                <a:latin typeface="Work Sans" pitchFamily="2" charset="0"/>
              </a:rPr>
              <a:t>Server</a:t>
            </a:r>
            <a:r>
              <a:rPr lang="en-US" sz="2200" dirty="0">
                <a:solidFill>
                  <a:srgbClr val="002060"/>
                </a:solidFill>
                <a:latin typeface="Work Sans" pitchFamily="2" charset="0"/>
              </a:rPr>
              <a:t>: The service provider is one that hosts the web service.</a:t>
            </a:r>
          </a:p>
          <a:p>
            <a:endParaRPr lang="en-US" sz="2200" dirty="0">
              <a:solidFill>
                <a:srgbClr val="002060"/>
              </a:solidFill>
              <a:latin typeface="Work Sans" pitchFamily="2" charset="0"/>
            </a:endParaRPr>
          </a:p>
          <a:p>
            <a:r>
              <a:rPr lang="en-US" sz="2200" dirty="0">
                <a:solidFill>
                  <a:srgbClr val="002060"/>
                </a:solidFill>
                <a:latin typeface="Work Sans" pitchFamily="2" charset="0"/>
              </a:rPr>
              <a:t>Service Consumer or </a:t>
            </a:r>
            <a:r>
              <a:rPr lang="en-US" sz="2200" b="1" dirty="0">
                <a:solidFill>
                  <a:srgbClr val="002060"/>
                </a:solidFill>
                <a:latin typeface="Work Sans" pitchFamily="2" charset="0"/>
              </a:rPr>
              <a:t>Client</a:t>
            </a:r>
            <a:r>
              <a:rPr lang="en-US" sz="2200" dirty="0">
                <a:solidFill>
                  <a:srgbClr val="002060"/>
                </a:solidFill>
                <a:latin typeface="Work Sans" pitchFamily="2" charset="0"/>
              </a:rPr>
              <a:t>: A service consumer is one who is using a web service.</a:t>
            </a:r>
          </a:p>
          <a:p>
            <a:endParaRPr lang="en-US" sz="2200" dirty="0">
              <a:solidFill>
                <a:srgbClr val="002060"/>
              </a:solidFill>
              <a:latin typeface="Work Sans" pitchFamily="2" charset="0"/>
            </a:endParaRPr>
          </a:p>
          <a:p>
            <a:r>
              <a:rPr lang="en-US" sz="2200" dirty="0">
                <a:solidFill>
                  <a:srgbClr val="002060"/>
                </a:solidFill>
                <a:latin typeface="Work Sans" pitchFamily="2" charset="0"/>
              </a:rPr>
              <a:t>The fundamental concept of a REST-based system is the resource</a:t>
            </a:r>
            <a:r>
              <a:rPr lang="en-US" sz="2200" b="1" dirty="0">
                <a:solidFill>
                  <a:srgbClr val="002060"/>
                </a:solidFill>
                <a:latin typeface="Work Sans" pitchFamily="2" charset="0"/>
              </a:rPr>
              <a:t>. A resource is</a:t>
            </a:r>
            <a:r>
              <a:rPr lang="en-US" sz="2200" dirty="0">
                <a:solidFill>
                  <a:srgbClr val="002060"/>
                </a:solidFill>
                <a:latin typeface="Work Sans" pitchFamily="2" charset="0"/>
              </a:rPr>
              <a:t> </a:t>
            </a:r>
            <a:r>
              <a:rPr lang="en-US" sz="2200" b="1" dirty="0">
                <a:solidFill>
                  <a:srgbClr val="002060"/>
                </a:solidFill>
                <a:latin typeface="Work Sans" pitchFamily="2" charset="0"/>
              </a:rPr>
              <a:t>anything you want to expose to the outside world, through your application.</a:t>
            </a:r>
          </a:p>
          <a:p>
            <a:endParaRPr lang="en-US" sz="2200" dirty="0">
              <a:solidFill>
                <a:srgbClr val="002060"/>
              </a:solidFill>
              <a:latin typeface="Work Sans" pitchFamily="2" charset="0"/>
            </a:endParaRPr>
          </a:p>
          <a:p>
            <a:r>
              <a:rPr lang="en-US" sz="2200" dirty="0">
                <a:solidFill>
                  <a:srgbClr val="002060"/>
                </a:solidFill>
                <a:latin typeface="Work Sans" pitchFamily="2" charset="0"/>
              </a:rPr>
              <a:t>It is the responsibility of the consumer means client application to prepare and send HTTP request message It is the responsibility of the business component (developed by a service provider) to prepare and send the HTTP response message</a:t>
            </a:r>
            <a:endParaRPr lang="en-IN" sz="2200" dirty="0">
              <a:solidFill>
                <a:srgbClr val="002060"/>
              </a:solidFill>
              <a:latin typeface="Work Sans" pitchFamily="2" charset="0"/>
            </a:endParaRPr>
          </a:p>
        </p:txBody>
      </p:sp>
    </p:spTree>
    <p:extLst>
      <p:ext uri="{BB962C8B-B14F-4D97-AF65-F5344CB8AC3E}">
        <p14:creationId xmlns:p14="http://schemas.microsoft.com/office/powerpoint/2010/main" val="346019002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643812" y="597521"/>
            <a:ext cx="3681730"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Web Service</a:t>
            </a:r>
            <a:endParaRPr lang="fr-FR" sz="2800" b="1" kern="0" spc="-100" dirty="0">
              <a:solidFill>
                <a:schemeClr val="bg1">
                  <a:lumMod val="95000"/>
                  <a:lumOff val="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C164B5FA-2C29-4159-880D-E20A2113D54E}"/>
              </a:ext>
            </a:extLst>
          </p:cNvPr>
          <p:cNvSpPr txBox="1"/>
          <p:nvPr/>
        </p:nvSpPr>
        <p:spPr>
          <a:xfrm>
            <a:off x="643812" y="1454307"/>
            <a:ext cx="11122091" cy="4911666"/>
          </a:xfrm>
          <a:prstGeom prst="rect">
            <a:avLst/>
          </a:prstGeom>
          <a:noFill/>
        </p:spPr>
        <p:txBody>
          <a:bodyPr wrap="square" lIns="0" tIns="0" rIns="0" bIns="0" rtlCol="0">
            <a:spAutoFit/>
          </a:bodyPr>
          <a:lstStyle/>
          <a:p>
            <a:pPr marL="342900" indent="-342900">
              <a:lnSpc>
                <a:spcPct val="130000"/>
              </a:lnSpc>
              <a:spcAft>
                <a:spcPts val="200"/>
              </a:spcAft>
              <a:buFont typeface="Arial" panose="020B0604020202020204" pitchFamily="34" charset="0"/>
              <a:buChar char="•"/>
              <a:defRPr/>
            </a:pPr>
            <a:r>
              <a:rPr lang="en-US" sz="2400" b="0" i="0" dirty="0">
                <a:solidFill>
                  <a:srgbClr val="002060"/>
                </a:solidFill>
                <a:effectLst/>
                <a:latin typeface="Work Sans" pitchFamily="2" charset="0"/>
              </a:rPr>
              <a:t>It is a </a:t>
            </a:r>
            <a:r>
              <a:rPr lang="en-US" sz="2400" b="0" i="0" dirty="0">
                <a:solidFill>
                  <a:srgbClr val="C00000"/>
                </a:solidFill>
                <a:effectLst/>
                <a:latin typeface="Work Sans" pitchFamily="2" charset="0"/>
              </a:rPr>
              <a:t>client-server application </a:t>
            </a:r>
            <a:r>
              <a:rPr lang="en-US" sz="2400" b="0" i="0" dirty="0">
                <a:solidFill>
                  <a:srgbClr val="002060"/>
                </a:solidFill>
                <a:effectLst/>
                <a:latin typeface="Work Sans" pitchFamily="2" charset="0"/>
              </a:rPr>
              <a:t>or application component for communication.</a:t>
            </a:r>
          </a:p>
          <a:p>
            <a:pPr marL="342900" indent="-342900">
              <a:lnSpc>
                <a:spcPct val="130000"/>
              </a:lnSpc>
              <a:spcAft>
                <a:spcPts val="200"/>
              </a:spcAft>
              <a:buFont typeface="Arial" panose="020B0604020202020204" pitchFamily="34" charset="0"/>
              <a:buChar char="•"/>
              <a:defRPr/>
            </a:pPr>
            <a:endParaRPr lang="en-US" sz="2400" b="0" i="0" dirty="0">
              <a:solidFill>
                <a:srgbClr val="002060"/>
              </a:solidFill>
              <a:effectLst/>
              <a:latin typeface="Work Sans" pitchFamily="2" charset="0"/>
            </a:endParaRPr>
          </a:p>
          <a:p>
            <a:pPr marL="342900" indent="-342900">
              <a:lnSpc>
                <a:spcPct val="130000"/>
              </a:lnSpc>
              <a:spcAft>
                <a:spcPts val="200"/>
              </a:spcAft>
              <a:buFont typeface="Arial" panose="020B0604020202020204" pitchFamily="34" charset="0"/>
              <a:buChar char="•"/>
              <a:defRPr/>
            </a:pPr>
            <a:r>
              <a:rPr lang="en-US" sz="2400" b="0" i="0" dirty="0">
                <a:solidFill>
                  <a:srgbClr val="002060"/>
                </a:solidFill>
                <a:effectLst/>
                <a:latin typeface="Work Sans" pitchFamily="2" charset="0"/>
              </a:rPr>
              <a:t>The </a:t>
            </a:r>
            <a:r>
              <a:rPr lang="en-US" sz="2400" b="0" i="0" dirty="0">
                <a:solidFill>
                  <a:srgbClr val="C00000"/>
                </a:solidFill>
                <a:effectLst/>
                <a:latin typeface="Work Sans" pitchFamily="2" charset="0"/>
              </a:rPr>
              <a:t>method of communication between two devices over the network</a:t>
            </a:r>
            <a:r>
              <a:rPr lang="en-US" sz="2400" b="0" i="0" dirty="0">
                <a:solidFill>
                  <a:srgbClr val="002060"/>
                </a:solidFill>
                <a:effectLst/>
                <a:latin typeface="Work Sans" pitchFamily="2" charset="0"/>
              </a:rPr>
              <a:t>.</a:t>
            </a:r>
          </a:p>
          <a:p>
            <a:pPr marL="342900" indent="-342900">
              <a:lnSpc>
                <a:spcPct val="130000"/>
              </a:lnSpc>
              <a:spcAft>
                <a:spcPts val="200"/>
              </a:spcAft>
              <a:buFont typeface="Arial" panose="020B0604020202020204" pitchFamily="34" charset="0"/>
              <a:buChar char="•"/>
              <a:defRPr/>
            </a:pPr>
            <a:endParaRPr lang="en-US" sz="2400" b="0" i="0" dirty="0">
              <a:solidFill>
                <a:srgbClr val="002060"/>
              </a:solidFill>
              <a:effectLst/>
              <a:latin typeface="Work Sans" pitchFamily="2" charset="0"/>
            </a:endParaRPr>
          </a:p>
          <a:p>
            <a:pPr marL="342900" indent="-342900">
              <a:lnSpc>
                <a:spcPct val="130000"/>
              </a:lnSpc>
              <a:spcAft>
                <a:spcPts val="200"/>
              </a:spcAft>
              <a:buFont typeface="Arial" panose="020B0604020202020204" pitchFamily="34" charset="0"/>
              <a:buChar char="•"/>
              <a:defRPr/>
            </a:pPr>
            <a:r>
              <a:rPr lang="en-US" sz="2400" b="0" i="0" dirty="0">
                <a:solidFill>
                  <a:srgbClr val="002060"/>
                </a:solidFill>
                <a:effectLst/>
                <a:latin typeface="Work Sans" pitchFamily="2" charset="0"/>
              </a:rPr>
              <a:t>It is a software system for the interoperable machine to machine communication.</a:t>
            </a:r>
          </a:p>
          <a:p>
            <a:pPr marL="342900" indent="-342900">
              <a:lnSpc>
                <a:spcPct val="130000"/>
              </a:lnSpc>
              <a:spcAft>
                <a:spcPts val="200"/>
              </a:spcAft>
              <a:buFont typeface="Arial" panose="020B0604020202020204" pitchFamily="34" charset="0"/>
              <a:buChar char="•"/>
              <a:defRPr/>
            </a:pPr>
            <a:endParaRPr lang="en-US" sz="2400" b="0" i="0" dirty="0">
              <a:solidFill>
                <a:srgbClr val="002060"/>
              </a:solidFill>
              <a:effectLst/>
              <a:latin typeface="Work Sans" pitchFamily="2" charset="0"/>
            </a:endParaRPr>
          </a:p>
          <a:p>
            <a:pPr marL="342900" indent="-342900">
              <a:lnSpc>
                <a:spcPct val="130000"/>
              </a:lnSpc>
              <a:spcAft>
                <a:spcPts val="200"/>
              </a:spcAft>
              <a:buFont typeface="Arial" panose="020B0604020202020204" pitchFamily="34" charset="0"/>
              <a:buChar char="•"/>
              <a:defRPr/>
            </a:pPr>
            <a:r>
              <a:rPr lang="en-US" sz="2400" b="0" i="0" dirty="0">
                <a:solidFill>
                  <a:srgbClr val="002060"/>
                </a:solidFill>
                <a:effectLst/>
                <a:latin typeface="Work Sans" pitchFamily="2" charset="0"/>
              </a:rPr>
              <a:t>It is a collection of standards or protocols for </a:t>
            </a:r>
            <a:r>
              <a:rPr lang="en-US" sz="2400" b="0" i="0" dirty="0">
                <a:solidFill>
                  <a:srgbClr val="C00000"/>
                </a:solidFill>
                <a:effectLst/>
                <a:latin typeface="Work Sans" pitchFamily="2" charset="0"/>
              </a:rPr>
              <a:t>exchanging information between two devices or application.</a:t>
            </a:r>
            <a:endParaRPr lang="en-US" sz="2400" kern="0" dirty="0">
              <a:solidFill>
                <a:srgbClr val="C00000"/>
              </a:solidFill>
              <a:latin typeface="Work Sans" pitchFamily="2" charset="0"/>
            </a:endParaRPr>
          </a:p>
        </p:txBody>
      </p:sp>
    </p:spTree>
    <p:extLst>
      <p:ext uri="{BB962C8B-B14F-4D97-AF65-F5344CB8AC3E}">
        <p14:creationId xmlns:p14="http://schemas.microsoft.com/office/powerpoint/2010/main" val="191414359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4C6720-E6A5-0068-9C30-9645324D0043}"/>
              </a:ext>
            </a:extLst>
          </p:cNvPr>
          <p:cNvSpPr/>
          <p:nvPr/>
        </p:nvSpPr>
        <p:spPr>
          <a:xfrm>
            <a:off x="392939" y="540279"/>
            <a:ext cx="6147820"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Websites for Practice</a:t>
            </a:r>
            <a:endParaRPr lang="fr-FR" sz="2800" b="1" kern="0" spc="-100" dirty="0">
              <a:solidFill>
                <a:schemeClr val="bg1">
                  <a:lumMod val="95000"/>
                  <a:lumOff val="5000"/>
                </a:schemeClr>
              </a:solidFill>
              <a:latin typeface="Arial" panose="020B0604020202020204" pitchFamily="34" charset="0"/>
            </a:endParaRPr>
          </a:p>
        </p:txBody>
      </p:sp>
      <p:pic>
        <p:nvPicPr>
          <p:cNvPr id="4" name="Picture 3">
            <a:extLst>
              <a:ext uri="{FF2B5EF4-FFF2-40B4-BE49-F238E27FC236}">
                <a16:creationId xmlns:a16="http://schemas.microsoft.com/office/drawing/2014/main" id="{29EADA6E-DC6F-33D2-C916-AA7CEFD527DE}"/>
              </a:ext>
            </a:extLst>
          </p:cNvPr>
          <p:cNvPicPr>
            <a:picLocks noChangeAspect="1"/>
          </p:cNvPicPr>
          <p:nvPr/>
        </p:nvPicPr>
        <p:blipFill>
          <a:blip r:embed="rId3"/>
          <a:stretch>
            <a:fillRect/>
          </a:stretch>
        </p:blipFill>
        <p:spPr>
          <a:xfrm>
            <a:off x="6095985" y="3428990"/>
            <a:ext cx="29" cy="19"/>
          </a:xfrm>
          <a:prstGeom prst="rect">
            <a:avLst/>
          </a:prstGeom>
        </p:spPr>
      </p:pic>
      <p:sp>
        <p:nvSpPr>
          <p:cNvPr id="3" name="TextBox 2">
            <a:extLst>
              <a:ext uri="{FF2B5EF4-FFF2-40B4-BE49-F238E27FC236}">
                <a16:creationId xmlns:a16="http://schemas.microsoft.com/office/drawing/2014/main" id="{F58A0A42-6A6E-D029-02E8-0DC59EFDDDF3}"/>
              </a:ext>
            </a:extLst>
          </p:cNvPr>
          <p:cNvSpPr txBox="1"/>
          <p:nvPr/>
        </p:nvSpPr>
        <p:spPr>
          <a:xfrm>
            <a:off x="912067" y="1826969"/>
            <a:ext cx="10387303" cy="1938992"/>
          </a:xfrm>
          <a:prstGeom prst="rect">
            <a:avLst/>
          </a:prstGeom>
          <a:noFill/>
        </p:spPr>
        <p:txBody>
          <a:bodyPr wrap="square">
            <a:spAutoFit/>
          </a:bodyPr>
          <a:lstStyle/>
          <a:p>
            <a:pPr marL="342900" indent="-342900" algn="l">
              <a:buFont typeface="Arial" panose="020B0604020202020204" pitchFamily="34" charset="0"/>
              <a:buChar char="•"/>
            </a:pPr>
            <a:r>
              <a:rPr lang="en-US" sz="2400" b="0" i="0" dirty="0">
                <a:solidFill>
                  <a:srgbClr val="32325D"/>
                </a:solidFill>
                <a:effectLst/>
                <a:latin typeface="proxima-nova"/>
                <a:hlinkClick r:id="rId4"/>
              </a:rPr>
              <a:t>https://reqres.in/</a:t>
            </a:r>
            <a:endParaRPr lang="en-US" sz="2400" b="0" i="0" dirty="0">
              <a:solidFill>
                <a:srgbClr val="32325D"/>
              </a:solidFill>
              <a:effectLst/>
              <a:latin typeface="proxima-nova"/>
            </a:endParaRPr>
          </a:p>
          <a:p>
            <a:pPr marL="342900" indent="-342900" algn="l">
              <a:buFont typeface="Arial" panose="020B0604020202020204" pitchFamily="34" charset="0"/>
              <a:buChar char="•"/>
            </a:pPr>
            <a:r>
              <a:rPr lang="en-US" sz="2400" b="0" i="0" dirty="0">
                <a:solidFill>
                  <a:srgbClr val="32325D"/>
                </a:solidFill>
                <a:effectLst/>
                <a:latin typeface="proxima-nova"/>
                <a:hlinkClick r:id="rId5"/>
              </a:rPr>
              <a:t>https://dummyjson.com/</a:t>
            </a:r>
            <a:endParaRPr lang="en-US" sz="2400" dirty="0">
              <a:solidFill>
                <a:srgbClr val="32325D"/>
              </a:solidFill>
              <a:latin typeface="proxima-nova"/>
            </a:endParaRPr>
          </a:p>
          <a:p>
            <a:pPr marL="342900" indent="-342900" algn="l">
              <a:buFont typeface="Arial" panose="020B0604020202020204" pitchFamily="34" charset="0"/>
              <a:buChar char="•"/>
            </a:pPr>
            <a:r>
              <a:rPr lang="en-US" sz="2400" b="0" i="0" dirty="0">
                <a:solidFill>
                  <a:srgbClr val="32325D"/>
                </a:solidFill>
                <a:effectLst/>
                <a:latin typeface="proxima-nova"/>
                <a:hlinkClick r:id="rId6"/>
              </a:rPr>
              <a:t>https://gorest.co.in/</a:t>
            </a:r>
            <a:endParaRPr lang="en-US" sz="2400" b="0" i="0" dirty="0">
              <a:solidFill>
                <a:srgbClr val="32325D"/>
              </a:solidFill>
              <a:effectLst/>
              <a:latin typeface="proxima-nova"/>
            </a:endParaRPr>
          </a:p>
          <a:p>
            <a:pPr marL="342900" indent="-342900" algn="l">
              <a:buFont typeface="Arial" panose="020B0604020202020204" pitchFamily="34" charset="0"/>
              <a:buChar char="•"/>
            </a:pPr>
            <a:r>
              <a:rPr lang="en-US" sz="2400" b="0" i="0" dirty="0">
                <a:solidFill>
                  <a:srgbClr val="32325D"/>
                </a:solidFill>
                <a:effectLst/>
                <a:latin typeface="proxima-nova"/>
                <a:hlinkClick r:id="rId7"/>
              </a:rPr>
              <a:t>https://jsonpathfinder.com/</a:t>
            </a:r>
            <a:endParaRPr lang="en-US" sz="2400" dirty="0">
              <a:solidFill>
                <a:srgbClr val="32325D"/>
              </a:solidFill>
              <a:latin typeface="proxima-nova"/>
            </a:endParaRPr>
          </a:p>
          <a:p>
            <a:pPr marL="342900" indent="-342900" algn="l">
              <a:buFont typeface="Arial" panose="020B0604020202020204" pitchFamily="34" charset="0"/>
              <a:buChar char="•"/>
            </a:pPr>
            <a:r>
              <a:rPr lang="en-US" sz="2400" b="0" i="0" dirty="0">
                <a:solidFill>
                  <a:srgbClr val="32325D"/>
                </a:solidFill>
                <a:effectLst/>
                <a:latin typeface="proxima-nova"/>
              </a:rPr>
              <a:t>https://jsonschema.net/</a:t>
            </a:r>
          </a:p>
        </p:txBody>
      </p:sp>
    </p:spTree>
    <p:extLst>
      <p:ext uri="{BB962C8B-B14F-4D97-AF65-F5344CB8AC3E}">
        <p14:creationId xmlns:p14="http://schemas.microsoft.com/office/powerpoint/2010/main" val="192954809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4C6720-E6A5-0068-9C30-9645324D0043}"/>
              </a:ext>
            </a:extLst>
          </p:cNvPr>
          <p:cNvSpPr/>
          <p:nvPr/>
        </p:nvSpPr>
        <p:spPr>
          <a:xfrm>
            <a:off x="339385" y="344336"/>
            <a:ext cx="7855322"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Define API Operations Using http Methods</a:t>
            </a:r>
            <a:endParaRPr lang="fr-FR" sz="2800" b="1" kern="0" spc="-100" dirty="0">
              <a:solidFill>
                <a:schemeClr val="bg1">
                  <a:lumMod val="95000"/>
                  <a:lumOff val="5000"/>
                </a:schemeClr>
              </a:solidFill>
              <a:latin typeface="Arial" panose="020B0604020202020204" pitchFamily="34" charset="0"/>
            </a:endParaRPr>
          </a:p>
        </p:txBody>
      </p:sp>
      <p:pic>
        <p:nvPicPr>
          <p:cNvPr id="4" name="Picture 3">
            <a:extLst>
              <a:ext uri="{FF2B5EF4-FFF2-40B4-BE49-F238E27FC236}">
                <a16:creationId xmlns:a16="http://schemas.microsoft.com/office/drawing/2014/main" id="{29EADA6E-DC6F-33D2-C916-AA7CEFD527DE}"/>
              </a:ext>
            </a:extLst>
          </p:cNvPr>
          <p:cNvPicPr>
            <a:picLocks noChangeAspect="1"/>
          </p:cNvPicPr>
          <p:nvPr/>
        </p:nvPicPr>
        <p:blipFill>
          <a:blip r:embed="rId3"/>
          <a:stretch>
            <a:fillRect/>
          </a:stretch>
        </p:blipFill>
        <p:spPr>
          <a:xfrm>
            <a:off x="6095985" y="3428990"/>
            <a:ext cx="29" cy="19"/>
          </a:xfrm>
          <a:prstGeom prst="rect">
            <a:avLst/>
          </a:prstGeom>
        </p:spPr>
      </p:pic>
      <p:sp>
        <p:nvSpPr>
          <p:cNvPr id="6" name="TextBox 5">
            <a:extLst>
              <a:ext uri="{FF2B5EF4-FFF2-40B4-BE49-F238E27FC236}">
                <a16:creationId xmlns:a16="http://schemas.microsoft.com/office/drawing/2014/main" id="{6E7F3228-B144-A038-BC90-B85FFB750477}"/>
              </a:ext>
            </a:extLst>
          </p:cNvPr>
          <p:cNvSpPr txBox="1"/>
          <p:nvPr/>
        </p:nvSpPr>
        <p:spPr>
          <a:xfrm>
            <a:off x="339385" y="994511"/>
            <a:ext cx="11513199" cy="5632311"/>
          </a:xfrm>
          <a:prstGeom prst="rect">
            <a:avLst/>
          </a:prstGeom>
          <a:noFill/>
        </p:spPr>
        <p:txBody>
          <a:bodyPr wrap="square">
            <a:spAutoFit/>
          </a:bodyPr>
          <a:lstStyle/>
          <a:p>
            <a:r>
              <a:rPr lang="en-US" sz="2400" b="1" dirty="0">
                <a:solidFill>
                  <a:srgbClr val="002060"/>
                </a:solidFill>
                <a:latin typeface="Work Sans" pitchFamily="2" charset="0"/>
              </a:rPr>
              <a:t>GET</a:t>
            </a:r>
            <a:r>
              <a:rPr lang="en-US" sz="2400" dirty="0">
                <a:solidFill>
                  <a:srgbClr val="002060"/>
                </a:solidFill>
                <a:latin typeface="Work Sans" pitchFamily="2" charset="0"/>
              </a:rPr>
              <a:t> retrieves a representation of the resource at the specified URI. The body of the response message contains the details of the requested resource.</a:t>
            </a:r>
          </a:p>
          <a:p>
            <a:endParaRPr lang="en-US" sz="2400" dirty="0">
              <a:solidFill>
                <a:srgbClr val="002060"/>
              </a:solidFill>
              <a:latin typeface="Work Sans" pitchFamily="2" charset="0"/>
            </a:endParaRPr>
          </a:p>
          <a:p>
            <a:r>
              <a:rPr lang="en-US" sz="2400" b="1" dirty="0">
                <a:solidFill>
                  <a:srgbClr val="002060"/>
                </a:solidFill>
                <a:latin typeface="Work Sans" pitchFamily="2" charset="0"/>
              </a:rPr>
              <a:t>POST </a:t>
            </a:r>
            <a:r>
              <a:rPr lang="en-US" sz="2400" dirty="0">
                <a:solidFill>
                  <a:srgbClr val="002060"/>
                </a:solidFill>
                <a:latin typeface="Work Sans" pitchFamily="2" charset="0"/>
              </a:rPr>
              <a:t>creates a new resource at the specified URI. The body of the request message provides the details of the new resource. Note that POST can also be used to trigger operations that don't actually create resources.</a:t>
            </a:r>
          </a:p>
          <a:p>
            <a:endParaRPr lang="en-US" sz="2400" dirty="0">
              <a:solidFill>
                <a:srgbClr val="002060"/>
              </a:solidFill>
              <a:latin typeface="Work Sans" pitchFamily="2" charset="0"/>
            </a:endParaRPr>
          </a:p>
          <a:p>
            <a:r>
              <a:rPr lang="en-US" sz="2400" b="1" dirty="0">
                <a:solidFill>
                  <a:srgbClr val="002060"/>
                </a:solidFill>
                <a:latin typeface="Work Sans" pitchFamily="2" charset="0"/>
              </a:rPr>
              <a:t>PUT</a:t>
            </a:r>
            <a:r>
              <a:rPr lang="en-US" sz="2400" dirty="0">
                <a:solidFill>
                  <a:srgbClr val="002060"/>
                </a:solidFill>
                <a:latin typeface="Work Sans" pitchFamily="2" charset="0"/>
              </a:rPr>
              <a:t> either creates or replaces the resource at the specified URI. The body of the request message specifies the resource to be created or updated.</a:t>
            </a:r>
          </a:p>
          <a:p>
            <a:endParaRPr lang="en-US" sz="2400" dirty="0">
              <a:solidFill>
                <a:srgbClr val="002060"/>
              </a:solidFill>
              <a:latin typeface="Work Sans" pitchFamily="2" charset="0"/>
            </a:endParaRPr>
          </a:p>
          <a:p>
            <a:r>
              <a:rPr lang="en-US" sz="2400" b="1" dirty="0">
                <a:solidFill>
                  <a:srgbClr val="002060"/>
                </a:solidFill>
                <a:latin typeface="Work Sans" pitchFamily="2" charset="0"/>
              </a:rPr>
              <a:t>PATCH</a:t>
            </a:r>
            <a:r>
              <a:rPr lang="en-US" sz="2400" dirty="0">
                <a:solidFill>
                  <a:srgbClr val="002060"/>
                </a:solidFill>
                <a:latin typeface="Work Sans" pitchFamily="2" charset="0"/>
              </a:rPr>
              <a:t> performs a partial update of a resource. The request body specifies the set of changes to apply to the resource.</a:t>
            </a:r>
          </a:p>
          <a:p>
            <a:endParaRPr lang="en-US" sz="2400" dirty="0">
              <a:solidFill>
                <a:srgbClr val="002060"/>
              </a:solidFill>
              <a:latin typeface="Work Sans" pitchFamily="2" charset="0"/>
            </a:endParaRPr>
          </a:p>
          <a:p>
            <a:r>
              <a:rPr lang="en-US" sz="2400" b="1" dirty="0">
                <a:solidFill>
                  <a:srgbClr val="002060"/>
                </a:solidFill>
                <a:latin typeface="Work Sans" pitchFamily="2" charset="0"/>
              </a:rPr>
              <a:t>DELETE </a:t>
            </a:r>
            <a:r>
              <a:rPr lang="en-US" sz="2400" dirty="0">
                <a:solidFill>
                  <a:srgbClr val="002060"/>
                </a:solidFill>
                <a:latin typeface="Work Sans" pitchFamily="2" charset="0"/>
              </a:rPr>
              <a:t>removes the resource at the specified URI.</a:t>
            </a:r>
            <a:endParaRPr lang="en-IN" sz="2400" dirty="0">
              <a:solidFill>
                <a:srgbClr val="002060"/>
              </a:solidFill>
              <a:latin typeface="Work Sans" pitchFamily="2" charset="0"/>
            </a:endParaRPr>
          </a:p>
        </p:txBody>
      </p:sp>
    </p:spTree>
    <p:extLst>
      <p:ext uri="{BB962C8B-B14F-4D97-AF65-F5344CB8AC3E}">
        <p14:creationId xmlns:p14="http://schemas.microsoft.com/office/powerpoint/2010/main" val="428390953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EADA6E-DC6F-33D2-C916-AA7CEFD527DE}"/>
              </a:ext>
            </a:extLst>
          </p:cNvPr>
          <p:cNvPicPr>
            <a:picLocks noChangeAspect="1"/>
          </p:cNvPicPr>
          <p:nvPr/>
        </p:nvPicPr>
        <p:blipFill>
          <a:blip r:embed="rId3"/>
          <a:stretch>
            <a:fillRect/>
          </a:stretch>
        </p:blipFill>
        <p:spPr>
          <a:xfrm>
            <a:off x="6095985" y="2859823"/>
            <a:ext cx="29" cy="19"/>
          </a:xfrm>
          <a:prstGeom prst="rect">
            <a:avLst/>
          </a:prstGeom>
        </p:spPr>
      </p:pic>
      <p:sp>
        <p:nvSpPr>
          <p:cNvPr id="5" name="TextBox 4">
            <a:extLst>
              <a:ext uri="{FF2B5EF4-FFF2-40B4-BE49-F238E27FC236}">
                <a16:creationId xmlns:a16="http://schemas.microsoft.com/office/drawing/2014/main" id="{799B8F1E-CE37-3703-E63A-F55F3A3C78F7}"/>
              </a:ext>
            </a:extLst>
          </p:cNvPr>
          <p:cNvSpPr txBox="1"/>
          <p:nvPr/>
        </p:nvSpPr>
        <p:spPr>
          <a:xfrm>
            <a:off x="296247" y="289133"/>
            <a:ext cx="6097554" cy="461665"/>
          </a:xfrm>
          <a:prstGeom prst="rect">
            <a:avLst/>
          </a:prstGeom>
          <a:noFill/>
        </p:spPr>
        <p:txBody>
          <a:bodyPr wrap="square">
            <a:spAutoFit/>
          </a:bodyPr>
          <a:lstStyle/>
          <a:p>
            <a:pPr algn="l"/>
            <a:r>
              <a:rPr lang="en-US" sz="2400" b="1" i="0" cap="all" dirty="0">
                <a:solidFill>
                  <a:srgbClr val="321900"/>
                </a:solidFill>
                <a:effectLst/>
                <a:latin typeface="Work Sans" pitchFamily="2" charset="0"/>
              </a:rPr>
              <a:t>REST API Best Practices</a:t>
            </a:r>
          </a:p>
        </p:txBody>
      </p:sp>
      <p:sp>
        <p:nvSpPr>
          <p:cNvPr id="7" name="TextBox 6">
            <a:extLst>
              <a:ext uri="{FF2B5EF4-FFF2-40B4-BE49-F238E27FC236}">
                <a16:creationId xmlns:a16="http://schemas.microsoft.com/office/drawing/2014/main" id="{A28C93F5-7896-A004-AEEC-E47319EE087E}"/>
              </a:ext>
            </a:extLst>
          </p:cNvPr>
          <p:cNvSpPr txBox="1"/>
          <p:nvPr/>
        </p:nvSpPr>
        <p:spPr>
          <a:xfrm>
            <a:off x="566835" y="1076842"/>
            <a:ext cx="10592577" cy="461665"/>
          </a:xfrm>
          <a:prstGeom prst="rect">
            <a:avLst/>
          </a:prstGeom>
          <a:noFill/>
        </p:spPr>
        <p:txBody>
          <a:bodyPr wrap="square">
            <a:spAutoFit/>
          </a:bodyPr>
          <a:lstStyle/>
          <a:p>
            <a:pPr algn="l"/>
            <a:r>
              <a:rPr lang="en-US" sz="2400" b="1" i="0" cap="all" dirty="0">
                <a:solidFill>
                  <a:srgbClr val="002060"/>
                </a:solidFill>
                <a:effectLst/>
                <a:latin typeface="Work Sans" pitchFamily="2" charset="0"/>
              </a:rPr>
              <a:t>1. REST API MUST ACCEPT AND RESPOND WITH JSON</a:t>
            </a:r>
          </a:p>
        </p:txBody>
      </p:sp>
      <p:sp>
        <p:nvSpPr>
          <p:cNvPr id="9" name="TextBox 8">
            <a:extLst>
              <a:ext uri="{FF2B5EF4-FFF2-40B4-BE49-F238E27FC236}">
                <a16:creationId xmlns:a16="http://schemas.microsoft.com/office/drawing/2014/main" id="{591205CF-9915-F6E4-68F5-E7E479F394BD}"/>
              </a:ext>
            </a:extLst>
          </p:cNvPr>
          <p:cNvSpPr txBox="1"/>
          <p:nvPr/>
        </p:nvSpPr>
        <p:spPr>
          <a:xfrm>
            <a:off x="566835" y="1735129"/>
            <a:ext cx="6097554" cy="461665"/>
          </a:xfrm>
          <a:prstGeom prst="rect">
            <a:avLst/>
          </a:prstGeom>
          <a:noFill/>
        </p:spPr>
        <p:txBody>
          <a:bodyPr wrap="square">
            <a:spAutoFit/>
          </a:bodyPr>
          <a:lstStyle/>
          <a:p>
            <a:pPr algn="l"/>
            <a:r>
              <a:rPr lang="en-US" sz="2400" b="1" i="0" cap="all" dirty="0">
                <a:solidFill>
                  <a:srgbClr val="002060"/>
                </a:solidFill>
                <a:effectLst/>
                <a:latin typeface="Work Sans" pitchFamily="2" charset="0"/>
              </a:rPr>
              <a:t>2. GO WITH ERROR STATUS CODES</a:t>
            </a:r>
          </a:p>
        </p:txBody>
      </p:sp>
      <p:sp>
        <p:nvSpPr>
          <p:cNvPr id="11" name="TextBox 10">
            <a:extLst>
              <a:ext uri="{FF2B5EF4-FFF2-40B4-BE49-F238E27FC236}">
                <a16:creationId xmlns:a16="http://schemas.microsoft.com/office/drawing/2014/main" id="{9E9A7070-EE40-05FB-DF41-66ECD4F79B52}"/>
              </a:ext>
            </a:extLst>
          </p:cNvPr>
          <p:cNvSpPr txBox="1"/>
          <p:nvPr/>
        </p:nvSpPr>
        <p:spPr>
          <a:xfrm>
            <a:off x="566835" y="2404452"/>
            <a:ext cx="6097554" cy="461665"/>
          </a:xfrm>
          <a:prstGeom prst="rect">
            <a:avLst/>
          </a:prstGeom>
          <a:noFill/>
        </p:spPr>
        <p:txBody>
          <a:bodyPr wrap="square">
            <a:spAutoFit/>
          </a:bodyPr>
          <a:lstStyle/>
          <a:p>
            <a:pPr algn="l"/>
            <a:r>
              <a:rPr lang="en-US" sz="2400" b="1" i="0" cap="all" dirty="0">
                <a:solidFill>
                  <a:srgbClr val="002060"/>
                </a:solidFill>
                <a:effectLst/>
                <a:latin typeface="Work Sans" pitchFamily="2" charset="0"/>
              </a:rPr>
              <a:t>3. DON’T USE VERBS IN URLS</a:t>
            </a:r>
          </a:p>
        </p:txBody>
      </p:sp>
      <p:sp>
        <p:nvSpPr>
          <p:cNvPr id="16" name="TextBox 15">
            <a:extLst>
              <a:ext uri="{FF2B5EF4-FFF2-40B4-BE49-F238E27FC236}">
                <a16:creationId xmlns:a16="http://schemas.microsoft.com/office/drawing/2014/main" id="{7CAC0978-CFCE-94CD-90E2-2864BEE4C8DC}"/>
              </a:ext>
            </a:extLst>
          </p:cNvPr>
          <p:cNvSpPr txBox="1"/>
          <p:nvPr/>
        </p:nvSpPr>
        <p:spPr>
          <a:xfrm>
            <a:off x="566833" y="3151830"/>
            <a:ext cx="9678177" cy="461665"/>
          </a:xfrm>
          <a:prstGeom prst="rect">
            <a:avLst/>
          </a:prstGeom>
          <a:noFill/>
        </p:spPr>
        <p:txBody>
          <a:bodyPr wrap="square">
            <a:spAutoFit/>
          </a:bodyPr>
          <a:lstStyle/>
          <a:p>
            <a:pPr algn="l"/>
            <a:r>
              <a:rPr lang="en-US" sz="2400" b="1" i="0" cap="all" dirty="0">
                <a:solidFill>
                  <a:srgbClr val="002060"/>
                </a:solidFill>
                <a:effectLst/>
                <a:latin typeface="Work Sans" pitchFamily="2" charset="0"/>
              </a:rPr>
              <a:t>4. USE PLURAL NOUNS TO NAME A COLLECTION</a:t>
            </a:r>
          </a:p>
        </p:txBody>
      </p:sp>
      <p:sp>
        <p:nvSpPr>
          <p:cNvPr id="20" name="TextBox 19">
            <a:extLst>
              <a:ext uri="{FF2B5EF4-FFF2-40B4-BE49-F238E27FC236}">
                <a16:creationId xmlns:a16="http://schemas.microsoft.com/office/drawing/2014/main" id="{7D271FC9-C43E-4E8A-5E5F-6C5F3F3EA38D}"/>
              </a:ext>
            </a:extLst>
          </p:cNvPr>
          <p:cNvSpPr txBox="1"/>
          <p:nvPr/>
        </p:nvSpPr>
        <p:spPr>
          <a:xfrm>
            <a:off x="566833" y="3939539"/>
            <a:ext cx="7868038" cy="461665"/>
          </a:xfrm>
          <a:prstGeom prst="rect">
            <a:avLst/>
          </a:prstGeom>
          <a:noFill/>
        </p:spPr>
        <p:txBody>
          <a:bodyPr wrap="square">
            <a:spAutoFit/>
          </a:bodyPr>
          <a:lstStyle/>
          <a:p>
            <a:pPr algn="l"/>
            <a:r>
              <a:rPr lang="en-IN" sz="2400" b="1" i="0" cap="all" dirty="0">
                <a:solidFill>
                  <a:srgbClr val="002060"/>
                </a:solidFill>
                <a:effectLst/>
                <a:latin typeface="Work Sans" pitchFamily="2" charset="0"/>
              </a:rPr>
              <a:t>5. WELL COMPILED DOCUMENTATION</a:t>
            </a:r>
          </a:p>
        </p:txBody>
      </p:sp>
      <p:sp>
        <p:nvSpPr>
          <p:cNvPr id="22" name="TextBox 21">
            <a:extLst>
              <a:ext uri="{FF2B5EF4-FFF2-40B4-BE49-F238E27FC236}">
                <a16:creationId xmlns:a16="http://schemas.microsoft.com/office/drawing/2014/main" id="{3700D1C6-46BA-58D7-02BF-9915BACB283C}"/>
              </a:ext>
            </a:extLst>
          </p:cNvPr>
          <p:cNvSpPr txBox="1"/>
          <p:nvPr/>
        </p:nvSpPr>
        <p:spPr>
          <a:xfrm>
            <a:off x="566833" y="4765153"/>
            <a:ext cx="10079395" cy="461665"/>
          </a:xfrm>
          <a:prstGeom prst="rect">
            <a:avLst/>
          </a:prstGeom>
          <a:noFill/>
        </p:spPr>
        <p:txBody>
          <a:bodyPr wrap="square">
            <a:spAutoFit/>
          </a:bodyPr>
          <a:lstStyle/>
          <a:p>
            <a:pPr algn="l"/>
            <a:r>
              <a:rPr lang="en-US" sz="2400" b="1" i="0" cap="all" dirty="0">
                <a:solidFill>
                  <a:srgbClr val="002060"/>
                </a:solidFill>
                <a:effectLst/>
                <a:latin typeface="Work Sans" pitchFamily="2" charset="0"/>
              </a:rPr>
              <a:t>6. RETURN ERROR DETAILS IN THE RESPONSE BODY</a:t>
            </a:r>
          </a:p>
        </p:txBody>
      </p:sp>
    </p:spTree>
    <p:extLst>
      <p:ext uri="{BB962C8B-B14F-4D97-AF65-F5344CB8AC3E}">
        <p14:creationId xmlns:p14="http://schemas.microsoft.com/office/powerpoint/2010/main" val="80951381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4C6720-E6A5-0068-9C30-9645324D0043}"/>
              </a:ext>
            </a:extLst>
          </p:cNvPr>
          <p:cNvSpPr/>
          <p:nvPr/>
        </p:nvSpPr>
        <p:spPr>
          <a:xfrm>
            <a:off x="392939" y="540279"/>
            <a:ext cx="9684122"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REST API Best Practices: Prioritize Nouns over Verbs in URI</a:t>
            </a:r>
            <a:endParaRPr lang="fr-FR" sz="2800" b="1" kern="0" spc="-100" dirty="0">
              <a:solidFill>
                <a:schemeClr val="bg1">
                  <a:lumMod val="95000"/>
                  <a:lumOff val="5000"/>
                </a:schemeClr>
              </a:solidFill>
              <a:latin typeface="Arial" panose="020B0604020202020204" pitchFamily="34" charset="0"/>
            </a:endParaRPr>
          </a:p>
        </p:txBody>
      </p:sp>
      <p:pic>
        <p:nvPicPr>
          <p:cNvPr id="4" name="Picture 3">
            <a:extLst>
              <a:ext uri="{FF2B5EF4-FFF2-40B4-BE49-F238E27FC236}">
                <a16:creationId xmlns:a16="http://schemas.microsoft.com/office/drawing/2014/main" id="{29EADA6E-DC6F-33D2-C916-AA7CEFD527DE}"/>
              </a:ext>
            </a:extLst>
          </p:cNvPr>
          <p:cNvPicPr>
            <a:picLocks noChangeAspect="1"/>
          </p:cNvPicPr>
          <p:nvPr/>
        </p:nvPicPr>
        <p:blipFill>
          <a:blip r:embed="rId3"/>
          <a:stretch>
            <a:fillRect/>
          </a:stretch>
        </p:blipFill>
        <p:spPr>
          <a:xfrm>
            <a:off x="6095985" y="3428990"/>
            <a:ext cx="29" cy="19"/>
          </a:xfrm>
          <a:prstGeom prst="rect">
            <a:avLst/>
          </a:prstGeom>
        </p:spPr>
      </p:pic>
      <p:graphicFrame>
        <p:nvGraphicFramePr>
          <p:cNvPr id="2" name="Table 1">
            <a:extLst>
              <a:ext uri="{FF2B5EF4-FFF2-40B4-BE49-F238E27FC236}">
                <a16:creationId xmlns:a16="http://schemas.microsoft.com/office/drawing/2014/main" id="{6A03BE8A-D0FE-2EE9-14F8-08A025BC4E34}"/>
              </a:ext>
            </a:extLst>
          </p:cNvPr>
          <p:cNvGraphicFramePr>
            <a:graphicFrameLocks noGrp="1"/>
          </p:cNvGraphicFramePr>
          <p:nvPr>
            <p:extLst>
              <p:ext uri="{D42A27DB-BD31-4B8C-83A1-F6EECF244321}">
                <p14:modId xmlns:p14="http://schemas.microsoft.com/office/powerpoint/2010/main" val="324263796"/>
              </p:ext>
            </p:extLst>
          </p:nvPr>
        </p:nvGraphicFramePr>
        <p:xfrm>
          <a:off x="761688" y="1527176"/>
          <a:ext cx="9684122" cy="2773680"/>
        </p:xfrm>
        <a:graphic>
          <a:graphicData uri="http://schemas.openxmlformats.org/drawingml/2006/table">
            <a:tbl>
              <a:tblPr/>
              <a:tblGrid>
                <a:gridCol w="2699969">
                  <a:extLst>
                    <a:ext uri="{9D8B030D-6E8A-4147-A177-3AD203B41FA5}">
                      <a16:colId xmlns:a16="http://schemas.microsoft.com/office/drawing/2014/main" val="3777949734"/>
                    </a:ext>
                  </a:extLst>
                </a:gridCol>
                <a:gridCol w="6984153">
                  <a:extLst>
                    <a:ext uri="{9D8B030D-6E8A-4147-A177-3AD203B41FA5}">
                      <a16:colId xmlns:a16="http://schemas.microsoft.com/office/drawing/2014/main" val="2640348431"/>
                    </a:ext>
                  </a:extLst>
                </a:gridCol>
              </a:tblGrid>
              <a:tr h="0">
                <a:tc>
                  <a:txBody>
                    <a:bodyPr/>
                    <a:lstStyle/>
                    <a:p>
                      <a:r>
                        <a:rPr lang="en-IN" sz="2000" b="1">
                          <a:solidFill>
                            <a:srgbClr val="002060"/>
                          </a:solidFill>
                          <a:effectLst/>
                        </a:rPr>
                        <a:t>REST Verb</a:t>
                      </a:r>
                      <a:endParaRPr lang="en-IN" sz="2000">
                        <a:solidFill>
                          <a:srgbClr val="002060"/>
                        </a:solidFill>
                        <a:effectLst/>
                      </a:endParaRPr>
                    </a:p>
                  </a:txBody>
                  <a:tcPr anchor="ctr">
                    <a:lnL w="7620" cap="flat" cmpd="sng" algn="ctr">
                      <a:solidFill>
                        <a:srgbClr val="E7ECF0"/>
                      </a:solidFill>
                      <a:prstDash val="solid"/>
                      <a:round/>
                      <a:headEnd type="none" w="med" len="med"/>
                      <a:tailEnd type="none" w="med" len="med"/>
                    </a:lnL>
                    <a:lnR w="7620" cap="flat" cmpd="sng" algn="ctr">
                      <a:solidFill>
                        <a:srgbClr val="E7ECF0"/>
                      </a:solidFill>
                      <a:prstDash val="solid"/>
                      <a:round/>
                      <a:headEnd type="none" w="med" len="med"/>
                      <a:tailEnd type="none" w="med" len="med"/>
                    </a:lnR>
                    <a:lnT w="7620" cap="flat" cmpd="sng" algn="ctr">
                      <a:solidFill>
                        <a:srgbClr val="E7ECF0"/>
                      </a:solidFill>
                      <a:prstDash val="solid"/>
                      <a:round/>
                      <a:headEnd type="none" w="med" len="med"/>
                      <a:tailEnd type="none" w="med" len="med"/>
                    </a:lnT>
                    <a:lnB w="7620" cap="flat" cmpd="sng" algn="ctr">
                      <a:solidFill>
                        <a:srgbClr val="E7ECF0"/>
                      </a:solidFill>
                      <a:prstDash val="solid"/>
                      <a:round/>
                      <a:headEnd type="none" w="med" len="med"/>
                      <a:tailEnd type="none" w="med" len="med"/>
                    </a:lnB>
                    <a:solidFill>
                      <a:srgbClr val="FFFFFF"/>
                    </a:solidFill>
                  </a:tcPr>
                </a:tc>
                <a:tc>
                  <a:txBody>
                    <a:bodyPr/>
                    <a:lstStyle/>
                    <a:p>
                      <a:r>
                        <a:rPr lang="en-IN" sz="2000" b="1">
                          <a:solidFill>
                            <a:srgbClr val="002060"/>
                          </a:solidFill>
                          <a:effectLst/>
                        </a:rPr>
                        <a:t>Action</a:t>
                      </a:r>
                      <a:endParaRPr lang="en-IN" sz="2000">
                        <a:solidFill>
                          <a:srgbClr val="002060"/>
                        </a:solidFill>
                        <a:effectLst/>
                      </a:endParaRPr>
                    </a:p>
                  </a:txBody>
                  <a:tcPr anchor="ctr">
                    <a:lnL w="7620" cap="flat" cmpd="sng" algn="ctr">
                      <a:solidFill>
                        <a:srgbClr val="E7ECF0"/>
                      </a:solidFill>
                      <a:prstDash val="solid"/>
                      <a:round/>
                      <a:headEnd type="none" w="med" len="med"/>
                      <a:tailEnd type="none" w="med" len="med"/>
                    </a:lnL>
                    <a:lnR w="7620" cap="flat" cmpd="sng" algn="ctr">
                      <a:solidFill>
                        <a:srgbClr val="E7ECF0"/>
                      </a:solidFill>
                      <a:prstDash val="solid"/>
                      <a:round/>
                      <a:headEnd type="none" w="med" len="med"/>
                      <a:tailEnd type="none" w="med" len="med"/>
                    </a:lnR>
                    <a:lnT w="7620" cap="flat" cmpd="sng" algn="ctr">
                      <a:solidFill>
                        <a:srgbClr val="E7ECF0"/>
                      </a:solidFill>
                      <a:prstDash val="solid"/>
                      <a:round/>
                      <a:headEnd type="none" w="med" len="med"/>
                      <a:tailEnd type="none" w="med" len="med"/>
                    </a:lnT>
                    <a:lnB w="7620" cap="flat" cmpd="sng" algn="ctr">
                      <a:solidFill>
                        <a:srgbClr val="E7ECF0"/>
                      </a:solidFill>
                      <a:prstDash val="solid"/>
                      <a:round/>
                      <a:headEnd type="none" w="med" len="med"/>
                      <a:tailEnd type="none" w="med" len="med"/>
                    </a:lnB>
                    <a:solidFill>
                      <a:srgbClr val="FFFFFF"/>
                    </a:solidFill>
                  </a:tcPr>
                </a:tc>
                <a:extLst>
                  <a:ext uri="{0D108BD9-81ED-4DB2-BD59-A6C34878D82A}">
                    <a16:rowId xmlns:a16="http://schemas.microsoft.com/office/drawing/2014/main" val="1779502807"/>
                  </a:ext>
                </a:extLst>
              </a:tr>
              <a:tr h="0">
                <a:tc>
                  <a:txBody>
                    <a:bodyPr/>
                    <a:lstStyle/>
                    <a:p>
                      <a:r>
                        <a:rPr lang="en-IN" sz="2000">
                          <a:solidFill>
                            <a:srgbClr val="002060"/>
                          </a:solidFill>
                          <a:effectLst/>
                        </a:rPr>
                        <a:t>GET</a:t>
                      </a:r>
                    </a:p>
                  </a:txBody>
                  <a:tcPr anchor="ctr">
                    <a:lnL w="7620" cap="flat" cmpd="sng" algn="ctr">
                      <a:solidFill>
                        <a:srgbClr val="E7ECF0"/>
                      </a:solidFill>
                      <a:prstDash val="solid"/>
                      <a:round/>
                      <a:headEnd type="none" w="med" len="med"/>
                      <a:tailEnd type="none" w="med" len="med"/>
                    </a:lnL>
                    <a:lnR w="7620" cap="flat" cmpd="sng" algn="ctr">
                      <a:solidFill>
                        <a:srgbClr val="E7ECF0"/>
                      </a:solidFill>
                      <a:prstDash val="solid"/>
                      <a:round/>
                      <a:headEnd type="none" w="med" len="med"/>
                      <a:tailEnd type="none" w="med" len="med"/>
                    </a:lnR>
                    <a:lnT w="7620" cap="flat" cmpd="sng" algn="ctr">
                      <a:solidFill>
                        <a:srgbClr val="E7ECF0"/>
                      </a:solidFill>
                      <a:prstDash val="solid"/>
                      <a:round/>
                      <a:headEnd type="none" w="med" len="med"/>
                      <a:tailEnd type="none" w="med" len="med"/>
                    </a:lnT>
                    <a:lnB w="7620" cap="flat" cmpd="sng" algn="ctr">
                      <a:solidFill>
                        <a:srgbClr val="E7ECF0"/>
                      </a:solidFill>
                      <a:prstDash val="solid"/>
                      <a:round/>
                      <a:headEnd type="none" w="med" len="med"/>
                      <a:tailEnd type="none" w="med" len="med"/>
                    </a:lnB>
                    <a:solidFill>
                      <a:srgbClr val="FFFFFF"/>
                    </a:solidFill>
                  </a:tcPr>
                </a:tc>
                <a:tc>
                  <a:txBody>
                    <a:bodyPr/>
                    <a:lstStyle/>
                    <a:p>
                      <a:r>
                        <a:rPr lang="en-US" sz="2000">
                          <a:solidFill>
                            <a:srgbClr val="002060"/>
                          </a:solidFill>
                          <a:effectLst/>
                        </a:rPr>
                        <a:t>Fetches a record or set of resources from the server</a:t>
                      </a:r>
                    </a:p>
                  </a:txBody>
                  <a:tcPr anchor="ctr">
                    <a:lnL w="7620" cap="flat" cmpd="sng" algn="ctr">
                      <a:solidFill>
                        <a:srgbClr val="E7ECF0"/>
                      </a:solidFill>
                      <a:prstDash val="solid"/>
                      <a:round/>
                      <a:headEnd type="none" w="med" len="med"/>
                      <a:tailEnd type="none" w="med" len="med"/>
                    </a:lnL>
                    <a:lnR w="7620" cap="flat" cmpd="sng" algn="ctr">
                      <a:solidFill>
                        <a:srgbClr val="E7ECF0"/>
                      </a:solidFill>
                      <a:prstDash val="solid"/>
                      <a:round/>
                      <a:headEnd type="none" w="med" len="med"/>
                      <a:tailEnd type="none" w="med" len="med"/>
                    </a:lnR>
                    <a:lnT w="7620" cap="flat" cmpd="sng" algn="ctr">
                      <a:solidFill>
                        <a:srgbClr val="E7ECF0"/>
                      </a:solidFill>
                      <a:prstDash val="solid"/>
                      <a:round/>
                      <a:headEnd type="none" w="med" len="med"/>
                      <a:tailEnd type="none" w="med" len="med"/>
                    </a:lnT>
                    <a:lnB w="7620" cap="flat" cmpd="sng" algn="ctr">
                      <a:solidFill>
                        <a:srgbClr val="E7ECF0"/>
                      </a:solidFill>
                      <a:prstDash val="solid"/>
                      <a:round/>
                      <a:headEnd type="none" w="med" len="med"/>
                      <a:tailEnd type="none" w="med" len="med"/>
                    </a:lnB>
                    <a:solidFill>
                      <a:srgbClr val="FFFFFF"/>
                    </a:solidFill>
                  </a:tcPr>
                </a:tc>
                <a:extLst>
                  <a:ext uri="{0D108BD9-81ED-4DB2-BD59-A6C34878D82A}">
                    <a16:rowId xmlns:a16="http://schemas.microsoft.com/office/drawing/2014/main" val="880692763"/>
                  </a:ext>
                </a:extLst>
              </a:tr>
              <a:tr h="0">
                <a:tc>
                  <a:txBody>
                    <a:bodyPr/>
                    <a:lstStyle/>
                    <a:p>
                      <a:r>
                        <a:rPr lang="en-IN" sz="2000">
                          <a:solidFill>
                            <a:srgbClr val="002060"/>
                          </a:solidFill>
                          <a:effectLst/>
                        </a:rPr>
                        <a:t>OPTIONS</a:t>
                      </a:r>
                    </a:p>
                  </a:txBody>
                  <a:tcPr anchor="ctr">
                    <a:lnL w="7620" cap="flat" cmpd="sng" algn="ctr">
                      <a:solidFill>
                        <a:srgbClr val="E7ECF0"/>
                      </a:solidFill>
                      <a:prstDash val="solid"/>
                      <a:round/>
                      <a:headEnd type="none" w="med" len="med"/>
                      <a:tailEnd type="none" w="med" len="med"/>
                    </a:lnL>
                    <a:lnR w="7620" cap="flat" cmpd="sng" algn="ctr">
                      <a:solidFill>
                        <a:srgbClr val="E7ECF0"/>
                      </a:solidFill>
                      <a:prstDash val="solid"/>
                      <a:round/>
                      <a:headEnd type="none" w="med" len="med"/>
                      <a:tailEnd type="none" w="med" len="med"/>
                    </a:lnR>
                    <a:lnT w="7620" cap="flat" cmpd="sng" algn="ctr">
                      <a:solidFill>
                        <a:srgbClr val="E7ECF0"/>
                      </a:solidFill>
                      <a:prstDash val="solid"/>
                      <a:round/>
                      <a:headEnd type="none" w="med" len="med"/>
                      <a:tailEnd type="none" w="med" len="med"/>
                    </a:lnT>
                    <a:lnB w="7620" cap="flat" cmpd="sng" algn="ctr">
                      <a:solidFill>
                        <a:srgbClr val="E7ECF0"/>
                      </a:solidFill>
                      <a:prstDash val="solid"/>
                      <a:round/>
                      <a:headEnd type="none" w="med" len="med"/>
                      <a:tailEnd type="none" w="med" len="med"/>
                    </a:lnB>
                    <a:solidFill>
                      <a:srgbClr val="FAFAFA"/>
                    </a:solidFill>
                  </a:tcPr>
                </a:tc>
                <a:tc>
                  <a:txBody>
                    <a:bodyPr/>
                    <a:lstStyle/>
                    <a:p>
                      <a:r>
                        <a:rPr lang="en-US" sz="2000">
                          <a:solidFill>
                            <a:srgbClr val="002060"/>
                          </a:solidFill>
                          <a:effectLst/>
                        </a:rPr>
                        <a:t>Fetches all available REST operations</a:t>
                      </a:r>
                    </a:p>
                  </a:txBody>
                  <a:tcPr anchor="ctr">
                    <a:lnL w="7620" cap="flat" cmpd="sng" algn="ctr">
                      <a:solidFill>
                        <a:srgbClr val="E7ECF0"/>
                      </a:solidFill>
                      <a:prstDash val="solid"/>
                      <a:round/>
                      <a:headEnd type="none" w="med" len="med"/>
                      <a:tailEnd type="none" w="med" len="med"/>
                    </a:lnL>
                    <a:lnR w="7620" cap="flat" cmpd="sng" algn="ctr">
                      <a:solidFill>
                        <a:srgbClr val="E7ECF0"/>
                      </a:solidFill>
                      <a:prstDash val="solid"/>
                      <a:round/>
                      <a:headEnd type="none" w="med" len="med"/>
                      <a:tailEnd type="none" w="med" len="med"/>
                    </a:lnR>
                    <a:lnT w="7620" cap="flat" cmpd="sng" algn="ctr">
                      <a:solidFill>
                        <a:srgbClr val="E7ECF0"/>
                      </a:solidFill>
                      <a:prstDash val="solid"/>
                      <a:round/>
                      <a:headEnd type="none" w="med" len="med"/>
                      <a:tailEnd type="none" w="med" len="med"/>
                    </a:lnT>
                    <a:lnB w="7620" cap="flat" cmpd="sng" algn="ctr">
                      <a:solidFill>
                        <a:srgbClr val="E7ECF0"/>
                      </a:solidFill>
                      <a:prstDash val="solid"/>
                      <a:round/>
                      <a:headEnd type="none" w="med" len="med"/>
                      <a:tailEnd type="none" w="med" len="med"/>
                    </a:lnB>
                    <a:solidFill>
                      <a:srgbClr val="FAFAFA"/>
                    </a:solidFill>
                  </a:tcPr>
                </a:tc>
                <a:extLst>
                  <a:ext uri="{0D108BD9-81ED-4DB2-BD59-A6C34878D82A}">
                    <a16:rowId xmlns:a16="http://schemas.microsoft.com/office/drawing/2014/main" val="1876905708"/>
                  </a:ext>
                </a:extLst>
              </a:tr>
              <a:tr h="0">
                <a:tc>
                  <a:txBody>
                    <a:bodyPr/>
                    <a:lstStyle/>
                    <a:p>
                      <a:r>
                        <a:rPr lang="en-IN" sz="2000">
                          <a:solidFill>
                            <a:srgbClr val="002060"/>
                          </a:solidFill>
                          <a:effectLst/>
                        </a:rPr>
                        <a:t>POST</a:t>
                      </a:r>
                    </a:p>
                  </a:txBody>
                  <a:tcPr anchor="ctr">
                    <a:lnL w="7620" cap="flat" cmpd="sng" algn="ctr">
                      <a:solidFill>
                        <a:srgbClr val="E7ECF0"/>
                      </a:solidFill>
                      <a:prstDash val="solid"/>
                      <a:round/>
                      <a:headEnd type="none" w="med" len="med"/>
                      <a:tailEnd type="none" w="med" len="med"/>
                    </a:lnL>
                    <a:lnR w="7620" cap="flat" cmpd="sng" algn="ctr">
                      <a:solidFill>
                        <a:srgbClr val="E7ECF0"/>
                      </a:solidFill>
                      <a:prstDash val="solid"/>
                      <a:round/>
                      <a:headEnd type="none" w="med" len="med"/>
                      <a:tailEnd type="none" w="med" len="med"/>
                    </a:lnR>
                    <a:lnT w="7620" cap="flat" cmpd="sng" algn="ctr">
                      <a:solidFill>
                        <a:srgbClr val="E7ECF0"/>
                      </a:solidFill>
                      <a:prstDash val="solid"/>
                      <a:round/>
                      <a:headEnd type="none" w="med" len="med"/>
                      <a:tailEnd type="none" w="med" len="med"/>
                    </a:lnT>
                    <a:lnB w="7620" cap="flat" cmpd="sng" algn="ctr">
                      <a:solidFill>
                        <a:srgbClr val="E7ECF0"/>
                      </a:solidFill>
                      <a:prstDash val="solid"/>
                      <a:round/>
                      <a:headEnd type="none" w="med" len="med"/>
                      <a:tailEnd type="none" w="med" len="med"/>
                    </a:lnB>
                    <a:solidFill>
                      <a:srgbClr val="FFFFFF"/>
                    </a:solidFill>
                  </a:tcPr>
                </a:tc>
                <a:tc>
                  <a:txBody>
                    <a:bodyPr/>
                    <a:lstStyle/>
                    <a:p>
                      <a:r>
                        <a:rPr lang="en-US" sz="2000">
                          <a:solidFill>
                            <a:srgbClr val="002060"/>
                          </a:solidFill>
                          <a:effectLst/>
                        </a:rPr>
                        <a:t>Creates a new set of resources or a resource</a:t>
                      </a:r>
                    </a:p>
                  </a:txBody>
                  <a:tcPr anchor="ctr">
                    <a:lnL w="7620" cap="flat" cmpd="sng" algn="ctr">
                      <a:solidFill>
                        <a:srgbClr val="E7ECF0"/>
                      </a:solidFill>
                      <a:prstDash val="solid"/>
                      <a:round/>
                      <a:headEnd type="none" w="med" len="med"/>
                      <a:tailEnd type="none" w="med" len="med"/>
                    </a:lnL>
                    <a:lnR w="7620" cap="flat" cmpd="sng" algn="ctr">
                      <a:solidFill>
                        <a:srgbClr val="E7ECF0"/>
                      </a:solidFill>
                      <a:prstDash val="solid"/>
                      <a:round/>
                      <a:headEnd type="none" w="med" len="med"/>
                      <a:tailEnd type="none" w="med" len="med"/>
                    </a:lnR>
                    <a:lnT w="7620" cap="flat" cmpd="sng" algn="ctr">
                      <a:solidFill>
                        <a:srgbClr val="E7ECF0"/>
                      </a:solidFill>
                      <a:prstDash val="solid"/>
                      <a:round/>
                      <a:headEnd type="none" w="med" len="med"/>
                      <a:tailEnd type="none" w="med" len="med"/>
                    </a:lnT>
                    <a:lnB w="7620" cap="flat" cmpd="sng" algn="ctr">
                      <a:solidFill>
                        <a:srgbClr val="E7ECF0"/>
                      </a:solidFill>
                      <a:prstDash val="solid"/>
                      <a:round/>
                      <a:headEnd type="none" w="med" len="med"/>
                      <a:tailEnd type="none" w="med" len="med"/>
                    </a:lnB>
                    <a:solidFill>
                      <a:srgbClr val="FFFFFF"/>
                    </a:solidFill>
                  </a:tcPr>
                </a:tc>
                <a:extLst>
                  <a:ext uri="{0D108BD9-81ED-4DB2-BD59-A6C34878D82A}">
                    <a16:rowId xmlns:a16="http://schemas.microsoft.com/office/drawing/2014/main" val="1672010688"/>
                  </a:ext>
                </a:extLst>
              </a:tr>
              <a:tr h="0">
                <a:tc>
                  <a:txBody>
                    <a:bodyPr/>
                    <a:lstStyle/>
                    <a:p>
                      <a:r>
                        <a:rPr lang="en-IN" sz="2000">
                          <a:solidFill>
                            <a:srgbClr val="002060"/>
                          </a:solidFill>
                          <a:effectLst/>
                        </a:rPr>
                        <a:t>PUT</a:t>
                      </a:r>
                    </a:p>
                  </a:txBody>
                  <a:tcPr anchor="ctr">
                    <a:lnL w="7620" cap="flat" cmpd="sng" algn="ctr">
                      <a:solidFill>
                        <a:srgbClr val="E7ECF0"/>
                      </a:solidFill>
                      <a:prstDash val="solid"/>
                      <a:round/>
                      <a:headEnd type="none" w="med" len="med"/>
                      <a:tailEnd type="none" w="med" len="med"/>
                    </a:lnL>
                    <a:lnR w="7620" cap="flat" cmpd="sng" algn="ctr">
                      <a:solidFill>
                        <a:srgbClr val="E7ECF0"/>
                      </a:solidFill>
                      <a:prstDash val="solid"/>
                      <a:round/>
                      <a:headEnd type="none" w="med" len="med"/>
                      <a:tailEnd type="none" w="med" len="med"/>
                    </a:lnR>
                    <a:lnT w="7620" cap="flat" cmpd="sng" algn="ctr">
                      <a:solidFill>
                        <a:srgbClr val="E7ECF0"/>
                      </a:solidFill>
                      <a:prstDash val="solid"/>
                      <a:round/>
                      <a:headEnd type="none" w="med" len="med"/>
                      <a:tailEnd type="none" w="med" len="med"/>
                    </a:lnT>
                    <a:lnB w="7620" cap="flat" cmpd="sng" algn="ctr">
                      <a:solidFill>
                        <a:srgbClr val="E7ECF0"/>
                      </a:solidFill>
                      <a:prstDash val="solid"/>
                      <a:round/>
                      <a:headEnd type="none" w="med" len="med"/>
                      <a:tailEnd type="none" w="med" len="med"/>
                    </a:lnB>
                    <a:solidFill>
                      <a:srgbClr val="FAFAFA"/>
                    </a:solidFill>
                  </a:tcPr>
                </a:tc>
                <a:tc>
                  <a:txBody>
                    <a:bodyPr/>
                    <a:lstStyle/>
                    <a:p>
                      <a:r>
                        <a:rPr lang="en-US" sz="2000">
                          <a:solidFill>
                            <a:srgbClr val="002060"/>
                          </a:solidFill>
                          <a:effectLst/>
                        </a:rPr>
                        <a:t>Updates or replaces the given record</a:t>
                      </a:r>
                    </a:p>
                  </a:txBody>
                  <a:tcPr anchor="ctr">
                    <a:lnL w="7620" cap="flat" cmpd="sng" algn="ctr">
                      <a:solidFill>
                        <a:srgbClr val="E7ECF0"/>
                      </a:solidFill>
                      <a:prstDash val="solid"/>
                      <a:round/>
                      <a:headEnd type="none" w="med" len="med"/>
                      <a:tailEnd type="none" w="med" len="med"/>
                    </a:lnL>
                    <a:lnR w="7620" cap="flat" cmpd="sng" algn="ctr">
                      <a:solidFill>
                        <a:srgbClr val="E7ECF0"/>
                      </a:solidFill>
                      <a:prstDash val="solid"/>
                      <a:round/>
                      <a:headEnd type="none" w="med" len="med"/>
                      <a:tailEnd type="none" w="med" len="med"/>
                    </a:lnR>
                    <a:lnT w="7620" cap="flat" cmpd="sng" algn="ctr">
                      <a:solidFill>
                        <a:srgbClr val="E7ECF0"/>
                      </a:solidFill>
                      <a:prstDash val="solid"/>
                      <a:round/>
                      <a:headEnd type="none" w="med" len="med"/>
                      <a:tailEnd type="none" w="med" len="med"/>
                    </a:lnT>
                    <a:lnB w="7620" cap="flat" cmpd="sng" algn="ctr">
                      <a:solidFill>
                        <a:srgbClr val="E7ECF0"/>
                      </a:solidFill>
                      <a:prstDash val="solid"/>
                      <a:round/>
                      <a:headEnd type="none" w="med" len="med"/>
                      <a:tailEnd type="none" w="med" len="med"/>
                    </a:lnB>
                    <a:solidFill>
                      <a:srgbClr val="FAFAFA"/>
                    </a:solidFill>
                  </a:tcPr>
                </a:tc>
                <a:extLst>
                  <a:ext uri="{0D108BD9-81ED-4DB2-BD59-A6C34878D82A}">
                    <a16:rowId xmlns:a16="http://schemas.microsoft.com/office/drawing/2014/main" val="822910521"/>
                  </a:ext>
                </a:extLst>
              </a:tr>
              <a:tr h="0">
                <a:tc>
                  <a:txBody>
                    <a:bodyPr/>
                    <a:lstStyle/>
                    <a:p>
                      <a:r>
                        <a:rPr lang="en-IN" sz="2000">
                          <a:solidFill>
                            <a:srgbClr val="002060"/>
                          </a:solidFill>
                          <a:effectLst/>
                        </a:rPr>
                        <a:t>PATCH</a:t>
                      </a:r>
                    </a:p>
                  </a:txBody>
                  <a:tcPr anchor="ctr">
                    <a:lnL w="7620" cap="flat" cmpd="sng" algn="ctr">
                      <a:solidFill>
                        <a:srgbClr val="E7ECF0"/>
                      </a:solidFill>
                      <a:prstDash val="solid"/>
                      <a:round/>
                      <a:headEnd type="none" w="med" len="med"/>
                      <a:tailEnd type="none" w="med" len="med"/>
                    </a:lnL>
                    <a:lnR w="7620" cap="flat" cmpd="sng" algn="ctr">
                      <a:solidFill>
                        <a:srgbClr val="E7ECF0"/>
                      </a:solidFill>
                      <a:prstDash val="solid"/>
                      <a:round/>
                      <a:headEnd type="none" w="med" len="med"/>
                      <a:tailEnd type="none" w="med" len="med"/>
                    </a:lnR>
                    <a:lnT w="7620" cap="flat" cmpd="sng" algn="ctr">
                      <a:solidFill>
                        <a:srgbClr val="E7ECF0"/>
                      </a:solidFill>
                      <a:prstDash val="solid"/>
                      <a:round/>
                      <a:headEnd type="none" w="med" len="med"/>
                      <a:tailEnd type="none" w="med" len="med"/>
                    </a:lnT>
                    <a:lnB w="7620" cap="flat" cmpd="sng" algn="ctr">
                      <a:solidFill>
                        <a:srgbClr val="E7ECF0"/>
                      </a:solidFill>
                      <a:prstDash val="solid"/>
                      <a:round/>
                      <a:headEnd type="none" w="med" len="med"/>
                      <a:tailEnd type="none" w="med" len="med"/>
                    </a:lnB>
                    <a:solidFill>
                      <a:srgbClr val="FFFFFF"/>
                    </a:solidFill>
                  </a:tcPr>
                </a:tc>
                <a:tc>
                  <a:txBody>
                    <a:bodyPr/>
                    <a:lstStyle/>
                    <a:p>
                      <a:r>
                        <a:rPr lang="en-IN" sz="2000" dirty="0">
                          <a:solidFill>
                            <a:srgbClr val="002060"/>
                          </a:solidFill>
                          <a:effectLst/>
                        </a:rPr>
                        <a:t>Modifies the given record</a:t>
                      </a:r>
                    </a:p>
                  </a:txBody>
                  <a:tcPr anchor="ctr">
                    <a:lnL w="7620" cap="flat" cmpd="sng" algn="ctr">
                      <a:solidFill>
                        <a:srgbClr val="E7ECF0"/>
                      </a:solidFill>
                      <a:prstDash val="solid"/>
                      <a:round/>
                      <a:headEnd type="none" w="med" len="med"/>
                      <a:tailEnd type="none" w="med" len="med"/>
                    </a:lnL>
                    <a:lnR w="7620" cap="flat" cmpd="sng" algn="ctr">
                      <a:solidFill>
                        <a:srgbClr val="E7ECF0"/>
                      </a:solidFill>
                      <a:prstDash val="solid"/>
                      <a:round/>
                      <a:headEnd type="none" w="med" len="med"/>
                      <a:tailEnd type="none" w="med" len="med"/>
                    </a:lnR>
                    <a:lnT w="7620" cap="flat" cmpd="sng" algn="ctr">
                      <a:solidFill>
                        <a:srgbClr val="E7ECF0"/>
                      </a:solidFill>
                      <a:prstDash val="solid"/>
                      <a:round/>
                      <a:headEnd type="none" w="med" len="med"/>
                      <a:tailEnd type="none" w="med" len="med"/>
                    </a:lnT>
                    <a:lnB w="7620" cap="flat" cmpd="sng" algn="ctr">
                      <a:solidFill>
                        <a:srgbClr val="E7ECF0"/>
                      </a:solidFill>
                      <a:prstDash val="solid"/>
                      <a:round/>
                      <a:headEnd type="none" w="med" len="med"/>
                      <a:tailEnd type="none" w="med" len="med"/>
                    </a:lnB>
                    <a:solidFill>
                      <a:srgbClr val="FFFFFF"/>
                    </a:solidFill>
                  </a:tcPr>
                </a:tc>
                <a:extLst>
                  <a:ext uri="{0D108BD9-81ED-4DB2-BD59-A6C34878D82A}">
                    <a16:rowId xmlns:a16="http://schemas.microsoft.com/office/drawing/2014/main" val="1650887259"/>
                  </a:ext>
                </a:extLst>
              </a:tr>
              <a:tr h="0">
                <a:tc>
                  <a:txBody>
                    <a:bodyPr/>
                    <a:lstStyle/>
                    <a:p>
                      <a:r>
                        <a:rPr lang="en-IN" sz="2000">
                          <a:solidFill>
                            <a:srgbClr val="002060"/>
                          </a:solidFill>
                          <a:effectLst/>
                        </a:rPr>
                        <a:t>DELETE</a:t>
                      </a:r>
                    </a:p>
                  </a:txBody>
                  <a:tcPr anchor="ctr">
                    <a:lnL w="7620" cap="flat" cmpd="sng" algn="ctr">
                      <a:solidFill>
                        <a:srgbClr val="E7ECF0"/>
                      </a:solidFill>
                      <a:prstDash val="solid"/>
                      <a:round/>
                      <a:headEnd type="none" w="med" len="med"/>
                      <a:tailEnd type="none" w="med" len="med"/>
                    </a:lnL>
                    <a:lnR w="7620" cap="flat" cmpd="sng" algn="ctr">
                      <a:solidFill>
                        <a:srgbClr val="E7ECF0"/>
                      </a:solidFill>
                      <a:prstDash val="solid"/>
                      <a:round/>
                      <a:headEnd type="none" w="med" len="med"/>
                      <a:tailEnd type="none" w="med" len="med"/>
                    </a:lnR>
                    <a:lnT w="7620" cap="flat" cmpd="sng" algn="ctr">
                      <a:solidFill>
                        <a:srgbClr val="E7ECF0"/>
                      </a:solidFill>
                      <a:prstDash val="solid"/>
                      <a:round/>
                      <a:headEnd type="none" w="med" len="med"/>
                      <a:tailEnd type="none" w="med" len="med"/>
                    </a:lnT>
                    <a:lnB w="7620" cap="flat" cmpd="sng" algn="ctr">
                      <a:solidFill>
                        <a:srgbClr val="E7ECF0"/>
                      </a:solidFill>
                      <a:prstDash val="solid"/>
                      <a:round/>
                      <a:headEnd type="none" w="med" len="med"/>
                      <a:tailEnd type="none" w="med" len="med"/>
                    </a:lnB>
                    <a:solidFill>
                      <a:srgbClr val="FAFAFA"/>
                    </a:solidFill>
                  </a:tcPr>
                </a:tc>
                <a:tc>
                  <a:txBody>
                    <a:bodyPr/>
                    <a:lstStyle/>
                    <a:p>
                      <a:r>
                        <a:rPr lang="en-IN" sz="2000" dirty="0">
                          <a:solidFill>
                            <a:srgbClr val="002060"/>
                          </a:solidFill>
                          <a:effectLst/>
                        </a:rPr>
                        <a:t>Deletes the given resource</a:t>
                      </a:r>
                    </a:p>
                  </a:txBody>
                  <a:tcPr anchor="ctr">
                    <a:lnL w="7620" cap="flat" cmpd="sng" algn="ctr">
                      <a:solidFill>
                        <a:srgbClr val="E7ECF0"/>
                      </a:solidFill>
                      <a:prstDash val="solid"/>
                      <a:round/>
                      <a:headEnd type="none" w="med" len="med"/>
                      <a:tailEnd type="none" w="med" len="med"/>
                    </a:lnL>
                    <a:lnR w="7620" cap="flat" cmpd="sng" algn="ctr">
                      <a:solidFill>
                        <a:srgbClr val="E7ECF0"/>
                      </a:solidFill>
                      <a:prstDash val="solid"/>
                      <a:round/>
                      <a:headEnd type="none" w="med" len="med"/>
                      <a:tailEnd type="none" w="med" len="med"/>
                    </a:lnR>
                    <a:lnT w="7620" cap="flat" cmpd="sng" algn="ctr">
                      <a:solidFill>
                        <a:srgbClr val="E7ECF0"/>
                      </a:solidFill>
                      <a:prstDash val="solid"/>
                      <a:round/>
                      <a:headEnd type="none" w="med" len="med"/>
                      <a:tailEnd type="none" w="med" len="med"/>
                    </a:lnT>
                    <a:lnB w="7620" cap="flat" cmpd="sng" algn="ctr">
                      <a:solidFill>
                        <a:srgbClr val="E7ECF0"/>
                      </a:solidFill>
                      <a:prstDash val="solid"/>
                      <a:round/>
                      <a:headEnd type="none" w="med" len="med"/>
                      <a:tailEnd type="none" w="med" len="med"/>
                    </a:lnB>
                    <a:solidFill>
                      <a:srgbClr val="FAFAFA"/>
                    </a:solidFill>
                  </a:tcPr>
                </a:tc>
                <a:extLst>
                  <a:ext uri="{0D108BD9-81ED-4DB2-BD59-A6C34878D82A}">
                    <a16:rowId xmlns:a16="http://schemas.microsoft.com/office/drawing/2014/main" val="2802208979"/>
                  </a:ext>
                </a:extLst>
              </a:tr>
            </a:tbl>
          </a:graphicData>
        </a:graphic>
      </p:graphicFrame>
      <p:sp>
        <p:nvSpPr>
          <p:cNvPr id="7" name="TextBox 6">
            <a:extLst>
              <a:ext uri="{FF2B5EF4-FFF2-40B4-BE49-F238E27FC236}">
                <a16:creationId xmlns:a16="http://schemas.microsoft.com/office/drawing/2014/main" id="{95E60F17-D019-2722-2A4B-50C1CA5E5670}"/>
              </a:ext>
            </a:extLst>
          </p:cNvPr>
          <p:cNvSpPr txBox="1"/>
          <p:nvPr/>
        </p:nvSpPr>
        <p:spPr>
          <a:xfrm>
            <a:off x="761688" y="4856866"/>
            <a:ext cx="5760410" cy="1477328"/>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2060"/>
                </a:solidFill>
              </a:rPr>
              <a:t>GET/books/123</a:t>
            </a:r>
          </a:p>
          <a:p>
            <a:pPr marL="285750" indent="-285750">
              <a:buFont typeface="Arial" panose="020B0604020202020204" pitchFamily="34" charset="0"/>
              <a:buChar char="•"/>
            </a:pPr>
            <a:r>
              <a:rPr lang="en-US" dirty="0">
                <a:solidFill>
                  <a:srgbClr val="002060"/>
                </a:solidFill>
              </a:rPr>
              <a:t>DELETE/ books/123</a:t>
            </a:r>
          </a:p>
          <a:p>
            <a:pPr marL="285750" indent="-285750">
              <a:buFont typeface="Arial" panose="020B0604020202020204" pitchFamily="34" charset="0"/>
              <a:buChar char="•"/>
            </a:pPr>
            <a:r>
              <a:rPr lang="en-US" dirty="0">
                <a:solidFill>
                  <a:srgbClr val="002060"/>
                </a:solidFill>
              </a:rPr>
              <a:t>POST/books</a:t>
            </a:r>
          </a:p>
          <a:p>
            <a:pPr marL="285750" indent="-285750">
              <a:buFont typeface="Arial" panose="020B0604020202020204" pitchFamily="34" charset="0"/>
              <a:buChar char="•"/>
            </a:pPr>
            <a:r>
              <a:rPr lang="en-US" dirty="0">
                <a:solidFill>
                  <a:srgbClr val="002060"/>
                </a:solidFill>
              </a:rPr>
              <a:t>PUT/books/123</a:t>
            </a:r>
          </a:p>
          <a:p>
            <a:pPr marL="285750" indent="-285750">
              <a:buFont typeface="Arial" panose="020B0604020202020204" pitchFamily="34" charset="0"/>
              <a:buChar char="•"/>
            </a:pPr>
            <a:r>
              <a:rPr lang="en-US" dirty="0">
                <a:solidFill>
                  <a:srgbClr val="002060"/>
                </a:solidFill>
              </a:rPr>
              <a:t>PATCH/book/123</a:t>
            </a:r>
          </a:p>
        </p:txBody>
      </p:sp>
      <p:pic>
        <p:nvPicPr>
          <p:cNvPr id="3" name="Picture 2">
            <a:extLst>
              <a:ext uri="{FF2B5EF4-FFF2-40B4-BE49-F238E27FC236}">
                <a16:creationId xmlns:a16="http://schemas.microsoft.com/office/drawing/2014/main" id="{378F69C3-7101-6BCE-75D0-1F6FE4E318CA}"/>
              </a:ext>
            </a:extLst>
          </p:cNvPr>
          <p:cNvPicPr>
            <a:picLocks noChangeAspect="1"/>
          </p:cNvPicPr>
          <p:nvPr/>
        </p:nvPicPr>
        <p:blipFill>
          <a:blip r:embed="rId4"/>
          <a:stretch>
            <a:fillRect/>
          </a:stretch>
        </p:blipFill>
        <p:spPr>
          <a:xfrm>
            <a:off x="3907374" y="5174869"/>
            <a:ext cx="6169687" cy="841321"/>
          </a:xfrm>
          <a:prstGeom prst="rect">
            <a:avLst/>
          </a:prstGeom>
        </p:spPr>
      </p:pic>
    </p:spTree>
    <p:extLst>
      <p:ext uri="{BB962C8B-B14F-4D97-AF65-F5344CB8AC3E}">
        <p14:creationId xmlns:p14="http://schemas.microsoft.com/office/powerpoint/2010/main" val="76261754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EADA6E-DC6F-33D2-C916-AA7CEFD527DE}"/>
              </a:ext>
            </a:extLst>
          </p:cNvPr>
          <p:cNvPicPr>
            <a:picLocks noChangeAspect="1"/>
          </p:cNvPicPr>
          <p:nvPr/>
        </p:nvPicPr>
        <p:blipFill>
          <a:blip r:embed="rId3"/>
          <a:stretch>
            <a:fillRect/>
          </a:stretch>
        </p:blipFill>
        <p:spPr>
          <a:xfrm>
            <a:off x="6095985" y="2859823"/>
            <a:ext cx="29" cy="19"/>
          </a:xfrm>
          <a:prstGeom prst="rect">
            <a:avLst/>
          </a:prstGeom>
        </p:spPr>
      </p:pic>
      <p:sp>
        <p:nvSpPr>
          <p:cNvPr id="5" name="TextBox 4">
            <a:extLst>
              <a:ext uri="{FF2B5EF4-FFF2-40B4-BE49-F238E27FC236}">
                <a16:creationId xmlns:a16="http://schemas.microsoft.com/office/drawing/2014/main" id="{799B8F1E-CE37-3703-E63A-F55F3A3C78F7}"/>
              </a:ext>
            </a:extLst>
          </p:cNvPr>
          <p:cNvSpPr txBox="1"/>
          <p:nvPr/>
        </p:nvSpPr>
        <p:spPr>
          <a:xfrm>
            <a:off x="324239" y="311025"/>
            <a:ext cx="6097554" cy="400110"/>
          </a:xfrm>
          <a:prstGeom prst="rect">
            <a:avLst/>
          </a:prstGeom>
          <a:noFill/>
        </p:spPr>
        <p:txBody>
          <a:bodyPr wrap="square">
            <a:spAutoFit/>
          </a:bodyPr>
          <a:lstStyle/>
          <a:p>
            <a:pPr algn="l"/>
            <a:r>
              <a:rPr lang="en-US" sz="2000" b="1" i="0" cap="all" dirty="0">
                <a:solidFill>
                  <a:srgbClr val="321900"/>
                </a:solidFill>
                <a:effectLst/>
                <a:latin typeface="Work Sans" pitchFamily="2" charset="0"/>
              </a:rPr>
              <a:t>REST API Best Practices</a:t>
            </a:r>
          </a:p>
        </p:txBody>
      </p:sp>
      <p:sp>
        <p:nvSpPr>
          <p:cNvPr id="11" name="TextBox 10">
            <a:extLst>
              <a:ext uri="{FF2B5EF4-FFF2-40B4-BE49-F238E27FC236}">
                <a16:creationId xmlns:a16="http://schemas.microsoft.com/office/drawing/2014/main" id="{9E9A7070-EE40-05FB-DF41-66ECD4F79B52}"/>
              </a:ext>
            </a:extLst>
          </p:cNvPr>
          <p:cNvSpPr txBox="1"/>
          <p:nvPr/>
        </p:nvSpPr>
        <p:spPr>
          <a:xfrm>
            <a:off x="1546550" y="1192223"/>
            <a:ext cx="6097554" cy="369332"/>
          </a:xfrm>
          <a:prstGeom prst="rect">
            <a:avLst/>
          </a:prstGeom>
          <a:noFill/>
        </p:spPr>
        <p:txBody>
          <a:bodyPr wrap="square">
            <a:spAutoFit/>
          </a:bodyPr>
          <a:lstStyle/>
          <a:p>
            <a:pPr marL="285750" indent="-285750" algn="l">
              <a:buFont typeface="Arial" panose="020B0604020202020204" pitchFamily="34" charset="0"/>
              <a:buChar char="•"/>
            </a:pPr>
            <a:r>
              <a:rPr lang="en-US" b="1" i="0" cap="all" dirty="0">
                <a:solidFill>
                  <a:srgbClr val="002060"/>
                </a:solidFill>
                <a:effectLst/>
                <a:latin typeface="Work Sans" pitchFamily="2" charset="0"/>
              </a:rPr>
              <a:t>Prefer Using plural naming conventions</a:t>
            </a:r>
          </a:p>
        </p:txBody>
      </p:sp>
      <p:pic>
        <p:nvPicPr>
          <p:cNvPr id="13" name="Picture 12">
            <a:extLst>
              <a:ext uri="{FF2B5EF4-FFF2-40B4-BE49-F238E27FC236}">
                <a16:creationId xmlns:a16="http://schemas.microsoft.com/office/drawing/2014/main" id="{721F4020-BD7F-BB9F-95EC-1146D4431529}"/>
              </a:ext>
            </a:extLst>
          </p:cNvPr>
          <p:cNvPicPr>
            <a:picLocks noChangeAspect="1"/>
          </p:cNvPicPr>
          <p:nvPr/>
        </p:nvPicPr>
        <p:blipFill>
          <a:blip r:embed="rId4"/>
          <a:stretch>
            <a:fillRect/>
          </a:stretch>
        </p:blipFill>
        <p:spPr>
          <a:xfrm>
            <a:off x="3482113" y="2293521"/>
            <a:ext cx="6490883" cy="2819655"/>
          </a:xfrm>
          <a:prstGeom prst="rect">
            <a:avLst/>
          </a:prstGeom>
        </p:spPr>
      </p:pic>
    </p:spTree>
    <p:extLst>
      <p:ext uri="{BB962C8B-B14F-4D97-AF65-F5344CB8AC3E}">
        <p14:creationId xmlns:p14="http://schemas.microsoft.com/office/powerpoint/2010/main" val="8035797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EADA6E-DC6F-33D2-C916-AA7CEFD527DE}"/>
              </a:ext>
            </a:extLst>
          </p:cNvPr>
          <p:cNvPicPr>
            <a:picLocks noChangeAspect="1"/>
          </p:cNvPicPr>
          <p:nvPr/>
        </p:nvPicPr>
        <p:blipFill>
          <a:blip r:embed="rId3"/>
          <a:stretch>
            <a:fillRect/>
          </a:stretch>
        </p:blipFill>
        <p:spPr>
          <a:xfrm>
            <a:off x="6095985" y="2859823"/>
            <a:ext cx="29" cy="19"/>
          </a:xfrm>
          <a:prstGeom prst="rect">
            <a:avLst/>
          </a:prstGeom>
        </p:spPr>
      </p:pic>
      <p:sp>
        <p:nvSpPr>
          <p:cNvPr id="5" name="TextBox 4">
            <a:extLst>
              <a:ext uri="{FF2B5EF4-FFF2-40B4-BE49-F238E27FC236}">
                <a16:creationId xmlns:a16="http://schemas.microsoft.com/office/drawing/2014/main" id="{799B8F1E-CE37-3703-E63A-F55F3A3C78F7}"/>
              </a:ext>
            </a:extLst>
          </p:cNvPr>
          <p:cNvSpPr txBox="1"/>
          <p:nvPr/>
        </p:nvSpPr>
        <p:spPr>
          <a:xfrm>
            <a:off x="324239" y="311025"/>
            <a:ext cx="6097554" cy="400110"/>
          </a:xfrm>
          <a:prstGeom prst="rect">
            <a:avLst/>
          </a:prstGeom>
          <a:noFill/>
        </p:spPr>
        <p:txBody>
          <a:bodyPr wrap="square">
            <a:spAutoFit/>
          </a:bodyPr>
          <a:lstStyle/>
          <a:p>
            <a:pPr algn="l"/>
            <a:r>
              <a:rPr lang="en-US" sz="2000" b="1" i="0" cap="all" dirty="0">
                <a:solidFill>
                  <a:srgbClr val="321900"/>
                </a:solidFill>
                <a:effectLst/>
                <a:latin typeface="Work Sans" pitchFamily="2" charset="0"/>
              </a:rPr>
              <a:t>REST API Best Practices</a:t>
            </a:r>
          </a:p>
        </p:txBody>
      </p:sp>
      <p:sp>
        <p:nvSpPr>
          <p:cNvPr id="11" name="TextBox 10">
            <a:extLst>
              <a:ext uri="{FF2B5EF4-FFF2-40B4-BE49-F238E27FC236}">
                <a16:creationId xmlns:a16="http://schemas.microsoft.com/office/drawing/2014/main" id="{9E9A7070-EE40-05FB-DF41-66ECD4F79B52}"/>
              </a:ext>
            </a:extLst>
          </p:cNvPr>
          <p:cNvSpPr txBox="1"/>
          <p:nvPr/>
        </p:nvSpPr>
        <p:spPr>
          <a:xfrm>
            <a:off x="1546550" y="1192223"/>
            <a:ext cx="6097554" cy="400110"/>
          </a:xfrm>
          <a:prstGeom prst="rect">
            <a:avLst/>
          </a:prstGeom>
          <a:noFill/>
        </p:spPr>
        <p:txBody>
          <a:bodyPr wrap="square">
            <a:spAutoFit/>
          </a:bodyPr>
          <a:lstStyle/>
          <a:p>
            <a:pPr marL="285750" indent="-285750" algn="l">
              <a:buFont typeface="Arial" panose="020B0604020202020204" pitchFamily="34" charset="0"/>
              <a:buChar char="•"/>
            </a:pPr>
            <a:r>
              <a:rPr lang="en-US" sz="2000" b="1" i="0" cap="all" dirty="0">
                <a:solidFill>
                  <a:srgbClr val="002060"/>
                </a:solidFill>
                <a:effectLst/>
                <a:latin typeface="Work Sans" pitchFamily="2" charset="0"/>
              </a:rPr>
              <a:t>Use resource nesting efficiently</a:t>
            </a:r>
          </a:p>
        </p:txBody>
      </p:sp>
      <p:sp>
        <p:nvSpPr>
          <p:cNvPr id="3" name="TextBox 2">
            <a:extLst>
              <a:ext uri="{FF2B5EF4-FFF2-40B4-BE49-F238E27FC236}">
                <a16:creationId xmlns:a16="http://schemas.microsoft.com/office/drawing/2014/main" id="{552DB9BE-8399-E0A8-18B0-48DAC251D204}"/>
              </a:ext>
            </a:extLst>
          </p:cNvPr>
          <p:cNvSpPr txBox="1"/>
          <p:nvPr/>
        </p:nvSpPr>
        <p:spPr>
          <a:xfrm>
            <a:off x="838199" y="2646112"/>
            <a:ext cx="11353801" cy="2677656"/>
          </a:xfrm>
          <a:prstGeom prst="rect">
            <a:avLst/>
          </a:prstGeom>
          <a:noFill/>
        </p:spPr>
        <p:txBody>
          <a:bodyPr wrap="square">
            <a:spAutoFit/>
          </a:bodyPr>
          <a:lstStyle/>
          <a:p>
            <a:pPr marL="342900" indent="-342900">
              <a:buFont typeface="Arial" panose="020B0604020202020204" pitchFamily="34" charset="0"/>
              <a:buChar char="•"/>
            </a:pPr>
            <a:r>
              <a:rPr lang="en-US" sz="2400" b="0" i="0" dirty="0">
                <a:solidFill>
                  <a:srgbClr val="212529"/>
                </a:solidFill>
                <a:effectLst/>
                <a:latin typeface="SFMono-Regular"/>
              </a:rPr>
              <a:t>  /users				 // list all users</a:t>
            </a:r>
          </a:p>
          <a:p>
            <a:pPr marL="342900" indent="-342900">
              <a:buFont typeface="Arial" panose="020B0604020202020204" pitchFamily="34" charset="0"/>
              <a:buChar char="•"/>
            </a:pPr>
            <a:endParaRPr lang="en-US" sz="2400" b="0" i="0" dirty="0">
              <a:solidFill>
                <a:srgbClr val="212529"/>
              </a:solidFill>
              <a:effectLst/>
              <a:latin typeface="SFMono-Regular"/>
            </a:endParaRPr>
          </a:p>
          <a:p>
            <a:pPr marL="342900" indent="-342900">
              <a:buFont typeface="Arial" panose="020B0604020202020204" pitchFamily="34" charset="0"/>
              <a:buChar char="•"/>
            </a:pPr>
            <a:r>
              <a:rPr lang="en-US" sz="2400" b="0" i="0" dirty="0">
                <a:solidFill>
                  <a:srgbClr val="212529"/>
                </a:solidFill>
                <a:effectLst/>
                <a:latin typeface="SFMono-Regular"/>
              </a:rPr>
              <a:t> /users/123 				// specific user</a:t>
            </a:r>
          </a:p>
          <a:p>
            <a:pPr marL="342900" indent="-342900">
              <a:buFont typeface="Arial" panose="020B0604020202020204" pitchFamily="34" charset="0"/>
              <a:buChar char="•"/>
            </a:pPr>
            <a:endParaRPr lang="en-US" sz="2400" b="0" i="0" dirty="0">
              <a:solidFill>
                <a:srgbClr val="212529"/>
              </a:solidFill>
              <a:effectLst/>
              <a:latin typeface="SFMono-Regular"/>
            </a:endParaRPr>
          </a:p>
          <a:p>
            <a:pPr marL="342900" indent="-342900">
              <a:buFont typeface="Arial" panose="020B0604020202020204" pitchFamily="34" charset="0"/>
              <a:buChar char="•"/>
            </a:pPr>
            <a:r>
              <a:rPr lang="en-US" sz="2400" b="0" i="0" dirty="0">
                <a:solidFill>
                  <a:srgbClr val="212529"/>
                </a:solidFill>
                <a:effectLst/>
                <a:latin typeface="SFMono-Regular"/>
              </a:rPr>
              <a:t> /users/123/orders 			//list of orders that belong to a specific user </a:t>
            </a:r>
          </a:p>
          <a:p>
            <a:pPr marL="342900" indent="-342900">
              <a:buFont typeface="Arial" panose="020B0604020202020204" pitchFamily="34" charset="0"/>
              <a:buChar char="•"/>
            </a:pPr>
            <a:endParaRPr lang="en-US" sz="2400" dirty="0">
              <a:solidFill>
                <a:srgbClr val="212529"/>
              </a:solidFill>
              <a:latin typeface="SFMono-Regular"/>
            </a:endParaRPr>
          </a:p>
          <a:p>
            <a:pPr marL="342900" indent="-342900">
              <a:buFont typeface="Arial" panose="020B0604020202020204" pitchFamily="34" charset="0"/>
              <a:buChar char="•"/>
            </a:pPr>
            <a:r>
              <a:rPr lang="en-US" sz="2400" b="0" i="0" dirty="0">
                <a:solidFill>
                  <a:srgbClr val="212529"/>
                </a:solidFill>
                <a:effectLst/>
                <a:latin typeface="SFMono-Regular"/>
              </a:rPr>
              <a:t>/users/123/orders/0001		// specific orders of a specific users order list</a:t>
            </a:r>
            <a:endParaRPr lang="en-IN" sz="2400" dirty="0"/>
          </a:p>
        </p:txBody>
      </p:sp>
    </p:spTree>
    <p:extLst>
      <p:ext uri="{BB962C8B-B14F-4D97-AF65-F5344CB8AC3E}">
        <p14:creationId xmlns:p14="http://schemas.microsoft.com/office/powerpoint/2010/main" val="352448233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EADA6E-DC6F-33D2-C916-AA7CEFD527DE}"/>
              </a:ext>
            </a:extLst>
          </p:cNvPr>
          <p:cNvPicPr>
            <a:picLocks noChangeAspect="1"/>
          </p:cNvPicPr>
          <p:nvPr/>
        </p:nvPicPr>
        <p:blipFill>
          <a:blip r:embed="rId3"/>
          <a:stretch>
            <a:fillRect/>
          </a:stretch>
        </p:blipFill>
        <p:spPr>
          <a:xfrm>
            <a:off x="6095985" y="2859823"/>
            <a:ext cx="29" cy="19"/>
          </a:xfrm>
          <a:prstGeom prst="rect">
            <a:avLst/>
          </a:prstGeom>
        </p:spPr>
      </p:pic>
      <p:sp>
        <p:nvSpPr>
          <p:cNvPr id="5" name="TextBox 4">
            <a:extLst>
              <a:ext uri="{FF2B5EF4-FFF2-40B4-BE49-F238E27FC236}">
                <a16:creationId xmlns:a16="http://schemas.microsoft.com/office/drawing/2014/main" id="{799B8F1E-CE37-3703-E63A-F55F3A3C78F7}"/>
              </a:ext>
            </a:extLst>
          </p:cNvPr>
          <p:cNvSpPr txBox="1"/>
          <p:nvPr/>
        </p:nvSpPr>
        <p:spPr>
          <a:xfrm>
            <a:off x="324239" y="311025"/>
            <a:ext cx="6097554" cy="400110"/>
          </a:xfrm>
          <a:prstGeom prst="rect">
            <a:avLst/>
          </a:prstGeom>
          <a:noFill/>
        </p:spPr>
        <p:txBody>
          <a:bodyPr wrap="square">
            <a:spAutoFit/>
          </a:bodyPr>
          <a:lstStyle/>
          <a:p>
            <a:pPr algn="l"/>
            <a:r>
              <a:rPr lang="en-US" sz="2000" b="1" i="0" cap="all" dirty="0">
                <a:solidFill>
                  <a:srgbClr val="321900"/>
                </a:solidFill>
                <a:effectLst/>
                <a:latin typeface="Work Sans" pitchFamily="2" charset="0"/>
              </a:rPr>
              <a:t>REST API Best Practices</a:t>
            </a:r>
          </a:p>
        </p:txBody>
      </p:sp>
      <p:sp>
        <p:nvSpPr>
          <p:cNvPr id="11" name="TextBox 10">
            <a:extLst>
              <a:ext uri="{FF2B5EF4-FFF2-40B4-BE49-F238E27FC236}">
                <a16:creationId xmlns:a16="http://schemas.microsoft.com/office/drawing/2014/main" id="{9E9A7070-EE40-05FB-DF41-66ECD4F79B52}"/>
              </a:ext>
            </a:extLst>
          </p:cNvPr>
          <p:cNvSpPr txBox="1"/>
          <p:nvPr/>
        </p:nvSpPr>
        <p:spPr>
          <a:xfrm>
            <a:off x="1546550" y="1192223"/>
            <a:ext cx="6097554" cy="369332"/>
          </a:xfrm>
          <a:prstGeom prst="rect">
            <a:avLst/>
          </a:prstGeom>
          <a:noFill/>
        </p:spPr>
        <p:txBody>
          <a:bodyPr wrap="square">
            <a:spAutoFit/>
          </a:bodyPr>
          <a:lstStyle/>
          <a:p>
            <a:pPr marL="285750" indent="-285750" algn="l">
              <a:buFont typeface="Arial" panose="020B0604020202020204" pitchFamily="34" charset="0"/>
              <a:buChar char="•"/>
            </a:pPr>
            <a:r>
              <a:rPr lang="en-US" b="1" i="0" cap="all" dirty="0">
                <a:solidFill>
                  <a:srgbClr val="002060"/>
                </a:solidFill>
                <a:effectLst/>
                <a:latin typeface="Work Sans" pitchFamily="2" charset="0"/>
              </a:rPr>
              <a:t>Use systematic documentation</a:t>
            </a:r>
          </a:p>
        </p:txBody>
      </p:sp>
      <p:sp>
        <p:nvSpPr>
          <p:cNvPr id="6" name="TextBox 5">
            <a:extLst>
              <a:ext uri="{FF2B5EF4-FFF2-40B4-BE49-F238E27FC236}">
                <a16:creationId xmlns:a16="http://schemas.microsoft.com/office/drawing/2014/main" id="{271CDED3-BBBA-6BDB-15A4-7FAC338BE254}"/>
              </a:ext>
            </a:extLst>
          </p:cNvPr>
          <p:cNvSpPr txBox="1"/>
          <p:nvPr/>
        </p:nvSpPr>
        <p:spPr>
          <a:xfrm>
            <a:off x="2069062" y="2022660"/>
            <a:ext cx="9211647" cy="4893647"/>
          </a:xfrm>
          <a:prstGeom prst="rect">
            <a:avLst/>
          </a:prstGeom>
          <a:noFill/>
        </p:spPr>
        <p:txBody>
          <a:bodyPr wrap="square">
            <a:spAutoFit/>
          </a:bodyPr>
          <a:lstStyle/>
          <a:p>
            <a:pPr marL="342900" indent="-342900" algn="l">
              <a:buFont typeface="Arial" panose="020B0604020202020204" pitchFamily="34" charset="0"/>
              <a:buChar char="•"/>
            </a:pPr>
            <a:r>
              <a:rPr lang="en-US" sz="2400" b="0" i="0" dirty="0">
                <a:solidFill>
                  <a:srgbClr val="32325D"/>
                </a:solidFill>
                <a:effectLst/>
                <a:latin typeface="proxima-nova"/>
              </a:rPr>
              <a:t>The utilization of framework, application, or software usage requires proper documentation. </a:t>
            </a:r>
          </a:p>
          <a:p>
            <a:pPr marL="342900" indent="-342900" algn="l">
              <a:buFont typeface="Arial" panose="020B0604020202020204" pitchFamily="34" charset="0"/>
              <a:buChar char="•"/>
            </a:pPr>
            <a:endParaRPr lang="en-US" sz="2400" b="0" i="0" dirty="0">
              <a:solidFill>
                <a:srgbClr val="32325D"/>
              </a:solidFill>
              <a:effectLst/>
              <a:latin typeface="proxima-nova"/>
            </a:endParaRPr>
          </a:p>
          <a:p>
            <a:pPr marL="342900" indent="-342900" algn="l">
              <a:buFont typeface="Arial" panose="020B0604020202020204" pitchFamily="34" charset="0"/>
              <a:buChar char="•"/>
            </a:pPr>
            <a:r>
              <a:rPr lang="en-US" sz="2400" b="0" i="0" dirty="0">
                <a:solidFill>
                  <a:srgbClr val="32325D"/>
                </a:solidFill>
                <a:effectLst/>
                <a:latin typeface="proxima-nova"/>
              </a:rPr>
              <a:t>This document will act as a reference while troubleshooting an issue. </a:t>
            </a:r>
          </a:p>
          <a:p>
            <a:pPr marL="342900" indent="-342900" algn="l">
              <a:buFont typeface="Arial" panose="020B0604020202020204" pitchFamily="34" charset="0"/>
              <a:buChar char="•"/>
            </a:pPr>
            <a:endParaRPr lang="en-US" sz="2400" dirty="0">
              <a:solidFill>
                <a:srgbClr val="32325D"/>
              </a:solidFill>
              <a:latin typeface="proxima-nova"/>
            </a:endParaRPr>
          </a:p>
          <a:p>
            <a:pPr marL="342900" indent="-342900" algn="l">
              <a:buFont typeface="Arial" panose="020B0604020202020204" pitchFamily="34" charset="0"/>
              <a:buChar char="•"/>
            </a:pPr>
            <a:r>
              <a:rPr lang="en-US" sz="2400" b="0" i="0" dirty="0">
                <a:solidFill>
                  <a:srgbClr val="32325D"/>
                </a:solidFill>
                <a:effectLst/>
                <a:latin typeface="proxima-nova"/>
              </a:rPr>
              <a:t>This API documentation needs to be precise and simple enough for non-technical people to understand it.</a:t>
            </a:r>
          </a:p>
          <a:p>
            <a:pPr marL="342900" indent="-342900" algn="l">
              <a:buFont typeface="Arial" panose="020B0604020202020204" pitchFamily="34" charset="0"/>
              <a:buChar char="•"/>
            </a:pPr>
            <a:endParaRPr lang="en-US" sz="2400" dirty="0">
              <a:solidFill>
                <a:srgbClr val="32325D"/>
              </a:solidFill>
              <a:latin typeface="proxima-nova"/>
            </a:endParaRPr>
          </a:p>
          <a:p>
            <a:pPr marL="342900" indent="-342900" algn="l">
              <a:buFont typeface="Arial" panose="020B0604020202020204" pitchFamily="34" charset="0"/>
              <a:buChar char="•"/>
            </a:pPr>
            <a:r>
              <a:rPr lang="en-US" sz="2400" b="0" i="0" dirty="0">
                <a:solidFill>
                  <a:srgbClr val="32325D"/>
                </a:solidFill>
                <a:effectLst/>
                <a:latin typeface="proxima-nova"/>
              </a:rPr>
              <a:t> Doing such systematic documentation will help your users indulge and understand all the necessary aspects like error handling, security, and authentication.</a:t>
            </a:r>
          </a:p>
          <a:p>
            <a:pPr marL="342900" indent="-342900">
              <a:buFont typeface="Arial" panose="020B0604020202020204" pitchFamily="34" charset="0"/>
              <a:buChar char="•"/>
            </a:pPr>
            <a:br>
              <a:rPr lang="en-US" sz="2400" dirty="0"/>
            </a:br>
            <a:endParaRPr lang="en-IN" sz="2400" dirty="0"/>
          </a:p>
        </p:txBody>
      </p:sp>
    </p:spTree>
    <p:extLst>
      <p:ext uri="{BB962C8B-B14F-4D97-AF65-F5344CB8AC3E}">
        <p14:creationId xmlns:p14="http://schemas.microsoft.com/office/powerpoint/2010/main" val="279790887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EADA6E-DC6F-33D2-C916-AA7CEFD527DE}"/>
              </a:ext>
            </a:extLst>
          </p:cNvPr>
          <p:cNvPicPr>
            <a:picLocks noChangeAspect="1"/>
          </p:cNvPicPr>
          <p:nvPr/>
        </p:nvPicPr>
        <p:blipFill>
          <a:blip r:embed="rId3"/>
          <a:stretch>
            <a:fillRect/>
          </a:stretch>
        </p:blipFill>
        <p:spPr>
          <a:xfrm>
            <a:off x="6095985" y="2859823"/>
            <a:ext cx="29" cy="19"/>
          </a:xfrm>
          <a:prstGeom prst="rect">
            <a:avLst/>
          </a:prstGeom>
        </p:spPr>
      </p:pic>
      <p:sp>
        <p:nvSpPr>
          <p:cNvPr id="5" name="TextBox 4">
            <a:extLst>
              <a:ext uri="{FF2B5EF4-FFF2-40B4-BE49-F238E27FC236}">
                <a16:creationId xmlns:a16="http://schemas.microsoft.com/office/drawing/2014/main" id="{799B8F1E-CE37-3703-E63A-F55F3A3C78F7}"/>
              </a:ext>
            </a:extLst>
          </p:cNvPr>
          <p:cNvSpPr txBox="1"/>
          <p:nvPr/>
        </p:nvSpPr>
        <p:spPr>
          <a:xfrm>
            <a:off x="324239" y="311025"/>
            <a:ext cx="6097554" cy="400110"/>
          </a:xfrm>
          <a:prstGeom prst="rect">
            <a:avLst/>
          </a:prstGeom>
          <a:noFill/>
        </p:spPr>
        <p:txBody>
          <a:bodyPr wrap="square">
            <a:spAutoFit/>
          </a:bodyPr>
          <a:lstStyle/>
          <a:p>
            <a:pPr algn="l"/>
            <a:r>
              <a:rPr lang="en-US" sz="2000" b="1" i="0" cap="all" dirty="0">
                <a:solidFill>
                  <a:srgbClr val="321900"/>
                </a:solidFill>
                <a:effectLst/>
                <a:latin typeface="Work Sans" pitchFamily="2" charset="0"/>
              </a:rPr>
              <a:t>REST API Best Practices</a:t>
            </a:r>
          </a:p>
        </p:txBody>
      </p:sp>
      <p:sp>
        <p:nvSpPr>
          <p:cNvPr id="11" name="TextBox 10">
            <a:extLst>
              <a:ext uri="{FF2B5EF4-FFF2-40B4-BE49-F238E27FC236}">
                <a16:creationId xmlns:a16="http://schemas.microsoft.com/office/drawing/2014/main" id="{9E9A7070-EE40-05FB-DF41-66ECD4F79B52}"/>
              </a:ext>
            </a:extLst>
          </p:cNvPr>
          <p:cNvSpPr txBox="1"/>
          <p:nvPr/>
        </p:nvSpPr>
        <p:spPr>
          <a:xfrm>
            <a:off x="1527888" y="997565"/>
            <a:ext cx="6097554" cy="369332"/>
          </a:xfrm>
          <a:prstGeom prst="rect">
            <a:avLst/>
          </a:prstGeom>
          <a:noFill/>
        </p:spPr>
        <p:txBody>
          <a:bodyPr wrap="square">
            <a:spAutoFit/>
          </a:bodyPr>
          <a:lstStyle/>
          <a:p>
            <a:pPr marL="285750" indent="-285750" algn="l">
              <a:buFont typeface="Arial" panose="020B0604020202020204" pitchFamily="34" charset="0"/>
              <a:buChar char="•"/>
            </a:pPr>
            <a:r>
              <a:rPr lang="en-US" b="1" i="0" cap="all" dirty="0">
                <a:solidFill>
                  <a:srgbClr val="002060"/>
                </a:solidFill>
                <a:effectLst/>
                <a:latin typeface="Work Sans" pitchFamily="2" charset="0"/>
              </a:rPr>
              <a:t>Use data filtering options</a:t>
            </a:r>
          </a:p>
        </p:txBody>
      </p:sp>
      <p:sp>
        <p:nvSpPr>
          <p:cNvPr id="6" name="TextBox 5">
            <a:extLst>
              <a:ext uri="{FF2B5EF4-FFF2-40B4-BE49-F238E27FC236}">
                <a16:creationId xmlns:a16="http://schemas.microsoft.com/office/drawing/2014/main" id="{271CDED3-BBBA-6BDB-15A4-7FAC338BE254}"/>
              </a:ext>
            </a:extLst>
          </p:cNvPr>
          <p:cNvSpPr txBox="1"/>
          <p:nvPr/>
        </p:nvSpPr>
        <p:spPr>
          <a:xfrm>
            <a:off x="473527" y="1653328"/>
            <a:ext cx="11105763" cy="4893647"/>
          </a:xfrm>
          <a:prstGeom prst="rect">
            <a:avLst/>
          </a:prstGeom>
          <a:noFill/>
        </p:spPr>
        <p:txBody>
          <a:bodyPr wrap="square">
            <a:spAutoFit/>
          </a:bodyPr>
          <a:lstStyle/>
          <a:p>
            <a:pPr marL="342900" indent="-342900" algn="l">
              <a:buFont typeface="Arial" panose="020B0604020202020204" pitchFamily="34" charset="0"/>
              <a:buChar char="•"/>
            </a:pPr>
            <a:r>
              <a:rPr lang="en-US" sz="2400" b="0" i="0" dirty="0">
                <a:solidFill>
                  <a:srgbClr val="32325D"/>
                </a:solidFill>
                <a:effectLst/>
                <a:latin typeface="proxima-nova"/>
              </a:rPr>
              <a:t>Filtering</a:t>
            </a:r>
          </a:p>
          <a:p>
            <a:pPr algn="l"/>
            <a:r>
              <a:rPr lang="en-US" sz="2400" b="0" i="0" dirty="0">
                <a:solidFill>
                  <a:srgbClr val="32325D"/>
                </a:solidFill>
                <a:effectLst/>
                <a:latin typeface="proxima-nova"/>
              </a:rPr>
              <a:t>		GET /</a:t>
            </a:r>
            <a:r>
              <a:rPr lang="en-US" sz="2400" b="0" i="0" dirty="0" err="1">
                <a:solidFill>
                  <a:srgbClr val="32325D"/>
                </a:solidFill>
                <a:effectLst/>
                <a:latin typeface="proxima-nova"/>
              </a:rPr>
              <a:t>users?country</a:t>
            </a:r>
            <a:r>
              <a:rPr lang="en-US" sz="2400" b="0" i="0" dirty="0">
                <a:solidFill>
                  <a:srgbClr val="32325D"/>
                </a:solidFill>
                <a:effectLst/>
                <a:latin typeface="proxima-nova"/>
              </a:rPr>
              <a:t>=UK</a:t>
            </a:r>
          </a:p>
          <a:p>
            <a:pPr algn="l"/>
            <a:r>
              <a:rPr lang="en-US" sz="2400" b="0" i="0" dirty="0">
                <a:solidFill>
                  <a:srgbClr val="32325D"/>
                </a:solidFill>
                <a:effectLst/>
                <a:latin typeface="proxima-nova"/>
              </a:rPr>
              <a:t>		GET /</a:t>
            </a:r>
            <a:r>
              <a:rPr lang="en-US" sz="2400" b="0" i="0" dirty="0" err="1">
                <a:solidFill>
                  <a:srgbClr val="32325D"/>
                </a:solidFill>
                <a:effectLst/>
                <a:latin typeface="proxima-nova"/>
              </a:rPr>
              <a:t>users?creation_date</a:t>
            </a:r>
            <a:r>
              <a:rPr lang="en-US" sz="2400" b="0" i="0" dirty="0">
                <a:solidFill>
                  <a:srgbClr val="32325D"/>
                </a:solidFill>
                <a:effectLst/>
                <a:latin typeface="proxima-nova"/>
              </a:rPr>
              <a:t>=2021-10-11</a:t>
            </a:r>
          </a:p>
          <a:p>
            <a:pPr algn="l"/>
            <a:r>
              <a:rPr lang="en-US" sz="2400" b="0" i="0" dirty="0">
                <a:solidFill>
                  <a:srgbClr val="32325D"/>
                </a:solidFill>
                <a:effectLst/>
                <a:latin typeface="proxima-nova"/>
              </a:rPr>
              <a:t>		GET /</a:t>
            </a:r>
            <a:r>
              <a:rPr lang="en-US" sz="2400" b="0" i="0" dirty="0" err="1">
                <a:solidFill>
                  <a:srgbClr val="32325D"/>
                </a:solidFill>
                <a:effectLst/>
                <a:latin typeface="proxima-nova"/>
              </a:rPr>
              <a:t>users?creation_date</a:t>
            </a:r>
            <a:r>
              <a:rPr lang="en-US" sz="2400" b="0" i="0" dirty="0">
                <a:solidFill>
                  <a:srgbClr val="32325D"/>
                </a:solidFill>
                <a:effectLst/>
                <a:latin typeface="proxima-nova"/>
              </a:rPr>
              <a:t>=2021-10-11</a:t>
            </a:r>
          </a:p>
          <a:p>
            <a:pPr algn="l"/>
            <a:endParaRPr lang="en-US" sz="2400" b="0" i="0" dirty="0">
              <a:solidFill>
                <a:srgbClr val="32325D"/>
              </a:solidFill>
              <a:effectLst/>
              <a:latin typeface="proxima-nova"/>
            </a:endParaRPr>
          </a:p>
          <a:p>
            <a:pPr marL="342900" indent="-342900" algn="l">
              <a:buFont typeface="Arial" panose="020B0604020202020204" pitchFamily="34" charset="0"/>
              <a:buChar char="•"/>
            </a:pPr>
            <a:r>
              <a:rPr lang="en-US" sz="2400" b="0" i="0" dirty="0">
                <a:solidFill>
                  <a:srgbClr val="32325D"/>
                </a:solidFill>
                <a:effectLst/>
                <a:latin typeface="proxima-nova"/>
              </a:rPr>
              <a:t>Sorting</a:t>
            </a:r>
          </a:p>
          <a:p>
            <a:pPr lvl="3"/>
            <a:r>
              <a:rPr lang="en-US" sz="2400" b="0" i="0" dirty="0">
                <a:solidFill>
                  <a:srgbClr val="32325D"/>
                </a:solidFill>
                <a:effectLst/>
                <a:latin typeface="proxima-nova"/>
              </a:rPr>
              <a:t>	GET /</a:t>
            </a:r>
            <a:r>
              <a:rPr lang="en-US" sz="2400" b="0" i="0" dirty="0" err="1">
                <a:solidFill>
                  <a:srgbClr val="32325D"/>
                </a:solidFill>
                <a:effectLst/>
                <a:latin typeface="proxima-nova"/>
              </a:rPr>
              <a:t>users?sort</a:t>
            </a:r>
            <a:r>
              <a:rPr lang="en-US" sz="2400" b="0" i="0" dirty="0">
                <a:solidFill>
                  <a:srgbClr val="32325D"/>
                </a:solidFill>
                <a:effectLst/>
                <a:latin typeface="proxima-nova"/>
              </a:rPr>
              <a:t>=</a:t>
            </a:r>
            <a:r>
              <a:rPr lang="en-US" sz="2400" b="0" i="0" dirty="0" err="1">
                <a:solidFill>
                  <a:srgbClr val="32325D"/>
                </a:solidFill>
                <a:effectLst/>
                <a:latin typeface="proxima-nova"/>
              </a:rPr>
              <a:t>birthdate_date:asc</a:t>
            </a:r>
            <a:endParaRPr lang="en-US" sz="2400" b="0" i="0" dirty="0">
              <a:solidFill>
                <a:srgbClr val="32325D"/>
              </a:solidFill>
              <a:effectLst/>
              <a:latin typeface="proxima-nova"/>
            </a:endParaRPr>
          </a:p>
          <a:p>
            <a:pPr algn="l"/>
            <a:r>
              <a:rPr lang="en-US" sz="2400" b="0" i="0" dirty="0">
                <a:solidFill>
                  <a:srgbClr val="32325D"/>
                </a:solidFill>
                <a:effectLst/>
                <a:latin typeface="proxima-nova"/>
              </a:rPr>
              <a:t>		GET /</a:t>
            </a:r>
            <a:r>
              <a:rPr lang="en-US" sz="2400" b="0" i="0" dirty="0" err="1">
                <a:solidFill>
                  <a:srgbClr val="32325D"/>
                </a:solidFill>
                <a:effectLst/>
                <a:latin typeface="proxima-nova"/>
              </a:rPr>
              <a:t>users?sort</a:t>
            </a:r>
            <a:r>
              <a:rPr lang="en-US" sz="2400" b="0" i="0" dirty="0">
                <a:solidFill>
                  <a:srgbClr val="32325D"/>
                </a:solidFill>
                <a:effectLst/>
                <a:latin typeface="proxima-nova"/>
              </a:rPr>
              <a:t>=</a:t>
            </a:r>
            <a:r>
              <a:rPr lang="en-US" sz="2400" b="0" i="0" dirty="0" err="1">
                <a:solidFill>
                  <a:srgbClr val="32325D"/>
                </a:solidFill>
                <a:effectLst/>
                <a:latin typeface="proxima-nova"/>
              </a:rPr>
              <a:t>birthdate_date:desc</a:t>
            </a:r>
            <a:endParaRPr lang="en-US" sz="2400" b="0" i="0" dirty="0">
              <a:solidFill>
                <a:srgbClr val="32325D"/>
              </a:solidFill>
              <a:effectLst/>
              <a:latin typeface="proxima-nova"/>
            </a:endParaRPr>
          </a:p>
          <a:p>
            <a:pPr algn="l"/>
            <a:endParaRPr lang="en-US" sz="2400" b="0" i="0" dirty="0">
              <a:solidFill>
                <a:srgbClr val="32325D"/>
              </a:solidFill>
              <a:effectLst/>
              <a:latin typeface="proxima-nova"/>
            </a:endParaRPr>
          </a:p>
          <a:p>
            <a:pPr marL="342900" indent="-342900" algn="l">
              <a:buFont typeface="Arial" panose="020B0604020202020204" pitchFamily="34" charset="0"/>
              <a:buChar char="•"/>
            </a:pPr>
            <a:r>
              <a:rPr lang="en-US" sz="2400" b="0" i="0" dirty="0">
                <a:solidFill>
                  <a:srgbClr val="32325D"/>
                </a:solidFill>
                <a:effectLst/>
                <a:latin typeface="proxima-nova"/>
              </a:rPr>
              <a:t>Paging</a:t>
            </a:r>
          </a:p>
          <a:p>
            <a:pPr marL="342900" indent="-342900" algn="l">
              <a:buFont typeface="Arial" panose="020B0604020202020204" pitchFamily="34" charset="0"/>
              <a:buChar char="•"/>
            </a:pPr>
            <a:endParaRPr lang="en-US" sz="2400" b="0" i="0" dirty="0">
              <a:solidFill>
                <a:srgbClr val="32325D"/>
              </a:solidFill>
              <a:effectLst/>
              <a:latin typeface="proxima-nova"/>
            </a:endParaRPr>
          </a:p>
          <a:p>
            <a:pPr lvl="3"/>
            <a:r>
              <a:rPr lang="en-US" sz="2400" b="0" i="0" dirty="0">
                <a:solidFill>
                  <a:srgbClr val="32325D"/>
                </a:solidFill>
                <a:effectLst/>
                <a:latin typeface="proxima-nova"/>
              </a:rPr>
              <a:t>	GET /</a:t>
            </a:r>
            <a:r>
              <a:rPr lang="en-US" sz="2400" b="0" i="0" dirty="0" err="1">
                <a:solidFill>
                  <a:srgbClr val="32325D"/>
                </a:solidFill>
                <a:effectLst/>
                <a:latin typeface="proxima-nova"/>
              </a:rPr>
              <a:t>users?limit</a:t>
            </a:r>
            <a:r>
              <a:rPr lang="en-US" sz="2400" b="0" i="0" dirty="0">
                <a:solidFill>
                  <a:srgbClr val="32325D"/>
                </a:solidFill>
                <a:effectLst/>
                <a:latin typeface="proxima-nova"/>
              </a:rPr>
              <a:t>=120</a:t>
            </a:r>
          </a:p>
          <a:p>
            <a:pPr algn="l"/>
            <a:r>
              <a:rPr lang="en-US" sz="2400" b="0" i="0" dirty="0">
                <a:solidFill>
                  <a:srgbClr val="32325D"/>
                </a:solidFill>
                <a:effectLst/>
                <a:latin typeface="proxima-nova"/>
              </a:rPr>
              <a:t>		GET /</a:t>
            </a:r>
            <a:r>
              <a:rPr lang="en-US" sz="2400" b="0" i="0" dirty="0" err="1">
                <a:solidFill>
                  <a:srgbClr val="32325D"/>
                </a:solidFill>
                <a:effectLst/>
                <a:latin typeface="proxima-nova"/>
              </a:rPr>
              <a:t>users?offset</a:t>
            </a:r>
            <a:r>
              <a:rPr lang="en-US" sz="2400" b="0" i="0" dirty="0">
                <a:solidFill>
                  <a:srgbClr val="32325D"/>
                </a:solidFill>
                <a:effectLst/>
                <a:latin typeface="proxima-nova"/>
              </a:rPr>
              <a:t>=3</a:t>
            </a:r>
            <a:endParaRPr lang="en-IN" sz="2400" dirty="0"/>
          </a:p>
        </p:txBody>
      </p:sp>
    </p:spTree>
    <p:extLst>
      <p:ext uri="{BB962C8B-B14F-4D97-AF65-F5344CB8AC3E}">
        <p14:creationId xmlns:p14="http://schemas.microsoft.com/office/powerpoint/2010/main" val="328774918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EADA6E-DC6F-33D2-C916-AA7CEFD527DE}"/>
              </a:ext>
            </a:extLst>
          </p:cNvPr>
          <p:cNvPicPr>
            <a:picLocks noChangeAspect="1"/>
          </p:cNvPicPr>
          <p:nvPr/>
        </p:nvPicPr>
        <p:blipFill>
          <a:blip r:embed="rId3"/>
          <a:stretch>
            <a:fillRect/>
          </a:stretch>
        </p:blipFill>
        <p:spPr>
          <a:xfrm>
            <a:off x="6095985" y="2859823"/>
            <a:ext cx="29" cy="19"/>
          </a:xfrm>
          <a:prstGeom prst="rect">
            <a:avLst/>
          </a:prstGeom>
        </p:spPr>
      </p:pic>
      <p:sp>
        <p:nvSpPr>
          <p:cNvPr id="5" name="TextBox 4">
            <a:extLst>
              <a:ext uri="{FF2B5EF4-FFF2-40B4-BE49-F238E27FC236}">
                <a16:creationId xmlns:a16="http://schemas.microsoft.com/office/drawing/2014/main" id="{799B8F1E-CE37-3703-E63A-F55F3A3C78F7}"/>
              </a:ext>
            </a:extLst>
          </p:cNvPr>
          <p:cNvSpPr txBox="1"/>
          <p:nvPr/>
        </p:nvSpPr>
        <p:spPr>
          <a:xfrm>
            <a:off x="324239" y="311025"/>
            <a:ext cx="6097554" cy="400110"/>
          </a:xfrm>
          <a:prstGeom prst="rect">
            <a:avLst/>
          </a:prstGeom>
          <a:noFill/>
        </p:spPr>
        <p:txBody>
          <a:bodyPr wrap="square">
            <a:spAutoFit/>
          </a:bodyPr>
          <a:lstStyle/>
          <a:p>
            <a:pPr algn="l"/>
            <a:r>
              <a:rPr lang="en-US" sz="2000" b="1" i="0" cap="all" dirty="0">
                <a:solidFill>
                  <a:srgbClr val="321900"/>
                </a:solidFill>
                <a:effectLst/>
                <a:latin typeface="Work Sans" pitchFamily="2" charset="0"/>
              </a:rPr>
              <a:t>REST API Best Practices</a:t>
            </a:r>
          </a:p>
        </p:txBody>
      </p:sp>
      <p:sp>
        <p:nvSpPr>
          <p:cNvPr id="11" name="TextBox 10">
            <a:extLst>
              <a:ext uri="{FF2B5EF4-FFF2-40B4-BE49-F238E27FC236}">
                <a16:creationId xmlns:a16="http://schemas.microsoft.com/office/drawing/2014/main" id="{9E9A7070-EE40-05FB-DF41-66ECD4F79B52}"/>
              </a:ext>
            </a:extLst>
          </p:cNvPr>
          <p:cNvSpPr txBox="1"/>
          <p:nvPr/>
        </p:nvSpPr>
        <p:spPr>
          <a:xfrm>
            <a:off x="1527888" y="922920"/>
            <a:ext cx="6097554" cy="369332"/>
          </a:xfrm>
          <a:prstGeom prst="rect">
            <a:avLst/>
          </a:prstGeom>
          <a:noFill/>
        </p:spPr>
        <p:txBody>
          <a:bodyPr wrap="square">
            <a:spAutoFit/>
          </a:bodyPr>
          <a:lstStyle/>
          <a:p>
            <a:pPr marL="285750" indent="-285750" algn="l">
              <a:buFont typeface="Arial" panose="020B0604020202020204" pitchFamily="34" charset="0"/>
              <a:buChar char="•"/>
            </a:pPr>
            <a:r>
              <a:rPr lang="en-US" b="1" i="0" cap="all" dirty="0">
                <a:solidFill>
                  <a:srgbClr val="002060"/>
                </a:solidFill>
                <a:effectLst/>
                <a:latin typeface="Work Sans" pitchFamily="2" charset="0"/>
              </a:rPr>
              <a:t>Focus on error handling</a:t>
            </a:r>
          </a:p>
        </p:txBody>
      </p:sp>
      <p:sp>
        <p:nvSpPr>
          <p:cNvPr id="6" name="TextBox 5">
            <a:extLst>
              <a:ext uri="{FF2B5EF4-FFF2-40B4-BE49-F238E27FC236}">
                <a16:creationId xmlns:a16="http://schemas.microsoft.com/office/drawing/2014/main" id="{271CDED3-BBBA-6BDB-15A4-7FAC338BE254}"/>
              </a:ext>
            </a:extLst>
          </p:cNvPr>
          <p:cNvSpPr txBox="1"/>
          <p:nvPr/>
        </p:nvSpPr>
        <p:spPr>
          <a:xfrm>
            <a:off x="543103" y="1504038"/>
            <a:ext cx="11648897" cy="5262979"/>
          </a:xfrm>
          <a:prstGeom prst="rect">
            <a:avLst/>
          </a:prstGeom>
          <a:noFill/>
        </p:spPr>
        <p:txBody>
          <a:bodyPr wrap="square">
            <a:spAutoFit/>
          </a:bodyPr>
          <a:lstStyle/>
          <a:p>
            <a:pPr marL="342900" indent="-342900" algn="l">
              <a:buFont typeface="Arial" panose="020B0604020202020204" pitchFamily="34" charset="0"/>
              <a:buChar char="•"/>
            </a:pPr>
            <a:r>
              <a:rPr lang="en-US" sz="2400" b="0" i="0" dirty="0">
                <a:solidFill>
                  <a:srgbClr val="32325D"/>
                </a:solidFill>
                <a:effectLst/>
                <a:latin typeface="proxima-nova"/>
              </a:rPr>
              <a:t>The HTTP error code will point to the nature of the individual error when the API is effective. REST API has 71 unique errors with HTTP status codes with error messages. Along with the standard error handling of HTTP statuses, and elaborated message on the internal code will help the user to understand better.</a:t>
            </a:r>
          </a:p>
          <a:p>
            <a:pPr marL="342900" indent="-342900" algn="l">
              <a:buFont typeface="Arial" panose="020B0604020202020204" pitchFamily="34" charset="0"/>
              <a:buChar char="•"/>
            </a:pPr>
            <a:endParaRPr lang="en-US" sz="2400" b="0" i="0" dirty="0">
              <a:solidFill>
                <a:srgbClr val="32325D"/>
              </a:solidFill>
              <a:effectLst/>
              <a:latin typeface="proxima-nova"/>
            </a:endParaRPr>
          </a:p>
          <a:p>
            <a:pPr marL="342900" indent="-342900" algn="l">
              <a:buFont typeface="Arial" panose="020B0604020202020204" pitchFamily="34" charset="0"/>
              <a:buChar char="•"/>
            </a:pPr>
            <a:r>
              <a:rPr lang="en-US" sz="2400" b="0" i="0" dirty="0" err="1">
                <a:solidFill>
                  <a:srgbClr val="32325D"/>
                </a:solidFill>
                <a:effectLst/>
                <a:latin typeface="proxima-nova"/>
              </a:rPr>
              <a:t>Idel</a:t>
            </a:r>
            <a:r>
              <a:rPr lang="en-US" sz="2400" b="0" i="0" dirty="0">
                <a:solidFill>
                  <a:srgbClr val="32325D"/>
                </a:solidFill>
                <a:effectLst/>
                <a:latin typeface="proxima-nova"/>
              </a:rPr>
              <a:t> error handling code consists of 3 parts:</a:t>
            </a:r>
          </a:p>
          <a:p>
            <a:pPr marL="800100" lvl="1" indent="-342900">
              <a:buFont typeface="Arial" panose="020B0604020202020204" pitchFamily="34" charset="0"/>
              <a:buChar char="•"/>
            </a:pPr>
            <a:r>
              <a:rPr lang="en-US" sz="2400" b="0" i="0" dirty="0">
                <a:solidFill>
                  <a:srgbClr val="32325D"/>
                </a:solidFill>
                <a:effectLst/>
                <a:latin typeface="proxima-nova"/>
              </a:rPr>
              <a:t>Error – a unique identifier of the error</a:t>
            </a:r>
          </a:p>
          <a:p>
            <a:pPr marL="800100" lvl="1" indent="-342900">
              <a:buFont typeface="Arial" panose="020B0604020202020204" pitchFamily="34" charset="0"/>
              <a:buChar char="•"/>
            </a:pPr>
            <a:r>
              <a:rPr lang="en-US" sz="2400" b="0" i="0" dirty="0">
                <a:solidFill>
                  <a:srgbClr val="32325D"/>
                </a:solidFill>
                <a:effectLst/>
                <a:latin typeface="proxima-nova"/>
              </a:rPr>
              <a:t>Message – a comprehensive, readable message</a:t>
            </a:r>
          </a:p>
          <a:p>
            <a:pPr marL="800100" lvl="1" indent="-342900">
              <a:buFont typeface="Arial" panose="020B0604020202020204" pitchFamily="34" charset="0"/>
              <a:buChar char="•"/>
            </a:pPr>
            <a:r>
              <a:rPr lang="en-US" sz="2400" b="0" i="0" dirty="0">
                <a:solidFill>
                  <a:srgbClr val="32325D"/>
                </a:solidFill>
                <a:effectLst/>
                <a:latin typeface="proxima-nova"/>
              </a:rPr>
              <a:t>Detail – lengthier explanation of the message</a:t>
            </a:r>
          </a:p>
          <a:p>
            <a:pPr marL="342900" indent="-342900" algn="l">
              <a:buFont typeface="Arial" panose="020B0604020202020204" pitchFamily="34" charset="0"/>
              <a:buChar char="•"/>
            </a:pPr>
            <a:r>
              <a:rPr lang="en-US" sz="2400" b="0" i="0" dirty="0">
                <a:solidFill>
                  <a:srgbClr val="32325D"/>
                </a:solidFill>
                <a:effectLst/>
                <a:latin typeface="proxima-nova"/>
              </a:rPr>
              <a:t>For example, when you receive a login response with an incorrect password, you can send a 401 response with a code like this,</a:t>
            </a:r>
          </a:p>
          <a:p>
            <a:pPr algn="l"/>
            <a:endParaRPr lang="en-US" sz="2400" b="0" i="0" dirty="0">
              <a:solidFill>
                <a:srgbClr val="32325D"/>
              </a:solidFill>
              <a:effectLst/>
              <a:latin typeface="proxima-nova"/>
            </a:endParaRPr>
          </a:p>
          <a:p>
            <a:pPr algn="l"/>
            <a:r>
              <a:rPr lang="en-US" sz="2400" dirty="0">
                <a:solidFill>
                  <a:srgbClr val="32325D"/>
                </a:solidFill>
                <a:latin typeface="proxima-nova"/>
              </a:rPr>
              <a:t>	</a:t>
            </a:r>
            <a:r>
              <a:rPr lang="en-US" sz="2400" b="0" i="0" dirty="0">
                <a:solidFill>
                  <a:srgbClr val="32325D"/>
                </a:solidFill>
                <a:effectLst/>
                <a:latin typeface="proxima-nova"/>
              </a:rPr>
              <a:t>{ "error": "auth-0001", "message": "Incorrect username and password", "detail": "Ensure that the username and password included in the request are correct" }</a:t>
            </a:r>
          </a:p>
        </p:txBody>
      </p:sp>
    </p:spTree>
    <p:extLst>
      <p:ext uri="{BB962C8B-B14F-4D97-AF65-F5344CB8AC3E}">
        <p14:creationId xmlns:p14="http://schemas.microsoft.com/office/powerpoint/2010/main" val="317593951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EADA6E-DC6F-33D2-C916-AA7CEFD527DE}"/>
              </a:ext>
            </a:extLst>
          </p:cNvPr>
          <p:cNvPicPr>
            <a:picLocks noChangeAspect="1"/>
          </p:cNvPicPr>
          <p:nvPr/>
        </p:nvPicPr>
        <p:blipFill>
          <a:blip r:embed="rId3"/>
          <a:stretch>
            <a:fillRect/>
          </a:stretch>
        </p:blipFill>
        <p:spPr>
          <a:xfrm>
            <a:off x="6095985" y="2859823"/>
            <a:ext cx="29" cy="19"/>
          </a:xfrm>
          <a:prstGeom prst="rect">
            <a:avLst/>
          </a:prstGeom>
        </p:spPr>
      </p:pic>
      <p:sp>
        <p:nvSpPr>
          <p:cNvPr id="5" name="TextBox 4">
            <a:extLst>
              <a:ext uri="{FF2B5EF4-FFF2-40B4-BE49-F238E27FC236}">
                <a16:creationId xmlns:a16="http://schemas.microsoft.com/office/drawing/2014/main" id="{799B8F1E-CE37-3703-E63A-F55F3A3C78F7}"/>
              </a:ext>
            </a:extLst>
          </p:cNvPr>
          <p:cNvSpPr txBox="1"/>
          <p:nvPr/>
        </p:nvSpPr>
        <p:spPr>
          <a:xfrm>
            <a:off x="324239" y="311025"/>
            <a:ext cx="6097554" cy="400110"/>
          </a:xfrm>
          <a:prstGeom prst="rect">
            <a:avLst/>
          </a:prstGeom>
          <a:noFill/>
        </p:spPr>
        <p:txBody>
          <a:bodyPr wrap="square">
            <a:spAutoFit/>
          </a:bodyPr>
          <a:lstStyle/>
          <a:p>
            <a:pPr algn="l"/>
            <a:r>
              <a:rPr lang="en-US" sz="2000" b="1" i="0" cap="all" dirty="0">
                <a:solidFill>
                  <a:srgbClr val="321900"/>
                </a:solidFill>
                <a:effectLst/>
                <a:latin typeface="Work Sans" pitchFamily="2" charset="0"/>
              </a:rPr>
              <a:t>REST API Best Practices</a:t>
            </a:r>
          </a:p>
        </p:txBody>
      </p:sp>
      <p:sp>
        <p:nvSpPr>
          <p:cNvPr id="11" name="TextBox 10">
            <a:extLst>
              <a:ext uri="{FF2B5EF4-FFF2-40B4-BE49-F238E27FC236}">
                <a16:creationId xmlns:a16="http://schemas.microsoft.com/office/drawing/2014/main" id="{9E9A7070-EE40-05FB-DF41-66ECD4F79B52}"/>
              </a:ext>
            </a:extLst>
          </p:cNvPr>
          <p:cNvSpPr txBox="1"/>
          <p:nvPr/>
        </p:nvSpPr>
        <p:spPr>
          <a:xfrm>
            <a:off x="1527888" y="997565"/>
            <a:ext cx="6097554" cy="369332"/>
          </a:xfrm>
          <a:prstGeom prst="rect">
            <a:avLst/>
          </a:prstGeom>
          <a:noFill/>
        </p:spPr>
        <p:txBody>
          <a:bodyPr wrap="square">
            <a:spAutoFit/>
          </a:bodyPr>
          <a:lstStyle/>
          <a:p>
            <a:pPr marL="285750" indent="-285750" algn="l">
              <a:buFont typeface="Arial" panose="020B0604020202020204" pitchFamily="34" charset="0"/>
              <a:buChar char="•"/>
            </a:pPr>
            <a:r>
              <a:rPr lang="en-US" b="1" i="0" cap="all" dirty="0">
                <a:solidFill>
                  <a:srgbClr val="002060"/>
                </a:solidFill>
                <a:effectLst/>
                <a:latin typeface="Work Sans" pitchFamily="2" charset="0"/>
              </a:rPr>
              <a:t>Use </a:t>
            </a:r>
            <a:r>
              <a:rPr lang="en-US" b="1" cap="all" dirty="0">
                <a:solidFill>
                  <a:srgbClr val="002060"/>
                </a:solidFill>
                <a:latin typeface="Work Sans" pitchFamily="2" charset="0"/>
              </a:rPr>
              <a:t>SSL/TLS Security layers</a:t>
            </a:r>
            <a:endParaRPr lang="en-US" b="1" i="0" cap="all" dirty="0">
              <a:solidFill>
                <a:srgbClr val="002060"/>
              </a:solidFill>
              <a:effectLst/>
              <a:latin typeface="Work Sans" pitchFamily="2" charset="0"/>
            </a:endParaRPr>
          </a:p>
        </p:txBody>
      </p:sp>
      <p:sp>
        <p:nvSpPr>
          <p:cNvPr id="6" name="TextBox 5">
            <a:extLst>
              <a:ext uri="{FF2B5EF4-FFF2-40B4-BE49-F238E27FC236}">
                <a16:creationId xmlns:a16="http://schemas.microsoft.com/office/drawing/2014/main" id="{271CDED3-BBBA-6BDB-15A4-7FAC338BE254}"/>
              </a:ext>
            </a:extLst>
          </p:cNvPr>
          <p:cNvSpPr txBox="1"/>
          <p:nvPr/>
        </p:nvSpPr>
        <p:spPr>
          <a:xfrm>
            <a:off x="473527" y="1653328"/>
            <a:ext cx="11105763" cy="4524315"/>
          </a:xfrm>
          <a:prstGeom prst="rect">
            <a:avLst/>
          </a:prstGeom>
          <a:noFill/>
        </p:spPr>
        <p:txBody>
          <a:bodyPr wrap="square">
            <a:spAutoFit/>
          </a:bodyPr>
          <a:lstStyle/>
          <a:p>
            <a:pPr marL="342900" indent="-342900" algn="l">
              <a:buFont typeface="Arial" panose="020B0604020202020204" pitchFamily="34" charset="0"/>
              <a:buChar char="•"/>
            </a:pPr>
            <a:r>
              <a:rPr lang="en-US" sz="2400" b="0" i="0" dirty="0">
                <a:solidFill>
                  <a:srgbClr val="32325D"/>
                </a:solidFill>
                <a:effectLst/>
                <a:latin typeface="proxima-nova"/>
              </a:rPr>
              <a:t>One of the REST API Best practices is to encrypt the communication using SSL/TLS.</a:t>
            </a:r>
          </a:p>
          <a:p>
            <a:pPr marL="342900" indent="-342900" algn="l">
              <a:buFont typeface="Arial" panose="020B0604020202020204" pitchFamily="34" charset="0"/>
              <a:buChar char="•"/>
            </a:pPr>
            <a:endParaRPr lang="en-US" sz="2400" dirty="0">
              <a:solidFill>
                <a:srgbClr val="32325D"/>
              </a:solidFill>
              <a:latin typeface="proxima-nova"/>
            </a:endParaRPr>
          </a:p>
          <a:p>
            <a:pPr marL="342900" indent="-342900" algn="l">
              <a:buFont typeface="Arial" panose="020B0604020202020204" pitchFamily="34" charset="0"/>
              <a:buChar char="•"/>
            </a:pPr>
            <a:r>
              <a:rPr lang="en-US" sz="2400" b="0" i="0" dirty="0">
                <a:solidFill>
                  <a:srgbClr val="32325D"/>
                </a:solidFill>
                <a:effectLst/>
                <a:latin typeface="proxima-nova"/>
              </a:rPr>
              <a:t>It is very essential to ensure database security for any API developer. The earned trust of the customers to keep their sensitive details private is a must. </a:t>
            </a:r>
          </a:p>
          <a:p>
            <a:pPr marL="342900" indent="-342900" algn="l">
              <a:buFont typeface="Arial" panose="020B0604020202020204" pitchFamily="34" charset="0"/>
              <a:buChar char="•"/>
            </a:pPr>
            <a:endParaRPr lang="en-US" sz="2400" dirty="0">
              <a:solidFill>
                <a:srgbClr val="32325D"/>
              </a:solidFill>
              <a:latin typeface="proxima-nova"/>
            </a:endParaRPr>
          </a:p>
          <a:p>
            <a:pPr marL="342900" indent="-342900" algn="l">
              <a:buFont typeface="Arial" panose="020B0604020202020204" pitchFamily="34" charset="0"/>
              <a:buChar char="•"/>
            </a:pPr>
            <a:r>
              <a:rPr lang="en-US" sz="2400" b="0" i="0" dirty="0">
                <a:solidFill>
                  <a:srgbClr val="32325D"/>
                </a:solidFill>
                <a:effectLst/>
                <a:latin typeface="proxima-nova"/>
              </a:rPr>
              <a:t>To avoid security breaches, you need to use SSL (Secure Socket Layer) and TLS (Transport Layer Security). </a:t>
            </a:r>
          </a:p>
          <a:p>
            <a:pPr marL="342900" indent="-342900" algn="l">
              <a:buFont typeface="Arial" panose="020B0604020202020204" pitchFamily="34" charset="0"/>
              <a:buChar char="•"/>
            </a:pPr>
            <a:endParaRPr lang="en-US" sz="2400" dirty="0">
              <a:solidFill>
                <a:srgbClr val="32325D"/>
              </a:solidFill>
              <a:latin typeface="proxima-nova"/>
            </a:endParaRPr>
          </a:p>
          <a:p>
            <a:pPr marL="342900" indent="-342900" algn="l">
              <a:buFont typeface="Arial" panose="020B0604020202020204" pitchFamily="34" charset="0"/>
              <a:buChar char="•"/>
            </a:pPr>
            <a:r>
              <a:rPr lang="en-US" sz="2400" b="0" i="0" dirty="0">
                <a:solidFill>
                  <a:srgbClr val="32325D"/>
                </a:solidFill>
                <a:effectLst/>
                <a:latin typeface="proxima-nova"/>
              </a:rPr>
              <a:t>SSL/TSL provides a public and private key to give a secured connection. </a:t>
            </a:r>
          </a:p>
          <a:p>
            <a:pPr marL="342900" indent="-342900" algn="l">
              <a:buFont typeface="Arial" panose="020B0604020202020204" pitchFamily="34" charset="0"/>
              <a:buChar char="•"/>
            </a:pPr>
            <a:endParaRPr lang="en-US" sz="2400" dirty="0">
              <a:solidFill>
                <a:srgbClr val="32325D"/>
              </a:solidFill>
              <a:latin typeface="proxima-nova"/>
            </a:endParaRPr>
          </a:p>
          <a:p>
            <a:pPr marL="342900" indent="-342900" algn="l">
              <a:buFont typeface="Arial" panose="020B0604020202020204" pitchFamily="34" charset="0"/>
              <a:buChar char="•"/>
            </a:pPr>
            <a:r>
              <a:rPr lang="en-US" sz="2400" b="0" i="0" dirty="0">
                <a:solidFill>
                  <a:srgbClr val="32325D"/>
                </a:solidFill>
                <a:effectLst/>
                <a:latin typeface="proxima-nova"/>
              </a:rPr>
              <a:t>TSL is an advanced version of SSL and hence provides better protection and security.</a:t>
            </a:r>
          </a:p>
          <a:p>
            <a:pPr marL="342900" indent="-342900" algn="l">
              <a:buFont typeface="Arial" panose="020B0604020202020204" pitchFamily="34" charset="0"/>
              <a:buChar char="•"/>
            </a:pPr>
            <a:endParaRPr lang="en-US" sz="2400" b="0" i="0" dirty="0">
              <a:solidFill>
                <a:srgbClr val="32325D"/>
              </a:solidFill>
              <a:effectLst/>
              <a:latin typeface="proxima-nova"/>
            </a:endParaRPr>
          </a:p>
        </p:txBody>
      </p:sp>
    </p:spTree>
    <p:extLst>
      <p:ext uri="{BB962C8B-B14F-4D97-AF65-F5344CB8AC3E}">
        <p14:creationId xmlns:p14="http://schemas.microsoft.com/office/powerpoint/2010/main" val="8601116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1148717" y="588191"/>
            <a:ext cx="7360801"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Web Services Use Cases – Payment Gateway</a:t>
            </a:r>
            <a:endParaRPr lang="fr-FR" sz="2800" b="1" kern="0" spc="-100" dirty="0">
              <a:solidFill>
                <a:schemeClr val="bg1">
                  <a:lumMod val="95000"/>
                  <a:lumOff val="5000"/>
                </a:schemeClr>
              </a:solidFill>
              <a:latin typeface="Arial" panose="020B0604020202020204" pitchFamily="34" charset="0"/>
            </a:endParaRPr>
          </a:p>
        </p:txBody>
      </p:sp>
      <p:pic>
        <p:nvPicPr>
          <p:cNvPr id="7" name="Picture 6">
            <a:extLst>
              <a:ext uri="{FF2B5EF4-FFF2-40B4-BE49-F238E27FC236}">
                <a16:creationId xmlns:a16="http://schemas.microsoft.com/office/drawing/2014/main" id="{A3C7A8D0-2A26-2905-2D40-83BD77AC34FA}"/>
              </a:ext>
            </a:extLst>
          </p:cNvPr>
          <p:cNvPicPr>
            <a:picLocks noChangeAspect="1"/>
          </p:cNvPicPr>
          <p:nvPr/>
        </p:nvPicPr>
        <p:blipFill>
          <a:blip r:embed="rId3"/>
          <a:stretch>
            <a:fillRect/>
          </a:stretch>
        </p:blipFill>
        <p:spPr>
          <a:xfrm>
            <a:off x="494521" y="1596313"/>
            <a:ext cx="6322743" cy="4376278"/>
          </a:xfrm>
          <a:prstGeom prst="rect">
            <a:avLst/>
          </a:prstGeom>
        </p:spPr>
      </p:pic>
      <p:sp>
        <p:nvSpPr>
          <p:cNvPr id="10" name="TextBox 9">
            <a:extLst>
              <a:ext uri="{FF2B5EF4-FFF2-40B4-BE49-F238E27FC236}">
                <a16:creationId xmlns:a16="http://schemas.microsoft.com/office/drawing/2014/main" id="{7CB672AE-2834-0DC0-ACCE-6F599B51E80D}"/>
              </a:ext>
            </a:extLst>
          </p:cNvPr>
          <p:cNvSpPr txBox="1"/>
          <p:nvPr/>
        </p:nvSpPr>
        <p:spPr>
          <a:xfrm>
            <a:off x="7340860" y="2318571"/>
            <a:ext cx="4425043" cy="3139321"/>
          </a:xfrm>
          <a:prstGeom prst="rect">
            <a:avLst/>
          </a:prstGeom>
          <a:noFill/>
        </p:spPr>
        <p:txBody>
          <a:bodyPr wrap="square">
            <a:spAutoFit/>
          </a:bodyPr>
          <a:lstStyle/>
          <a:p>
            <a:r>
              <a:rPr lang="en-US" dirty="0">
                <a:solidFill>
                  <a:srgbClr val="002060"/>
                </a:solidFill>
                <a:latin typeface="Work Sans" pitchFamily="2" charset="0"/>
              </a:rPr>
              <a:t> </a:t>
            </a:r>
            <a:r>
              <a:rPr lang="en-US" dirty="0" err="1">
                <a:solidFill>
                  <a:srgbClr val="002060"/>
                </a:solidFill>
                <a:latin typeface="Work Sans" pitchFamily="2" charset="0"/>
              </a:rPr>
              <a:t>Paypal</a:t>
            </a:r>
            <a:r>
              <a:rPr lang="en-US" dirty="0">
                <a:solidFill>
                  <a:srgbClr val="002060"/>
                </a:solidFill>
                <a:latin typeface="Work Sans" pitchFamily="2" charset="0"/>
              </a:rPr>
              <a:t>, a popular online payment provider, which supports gateway integration and actively uses web services to help its clients securely conduct mobile and online payments.</a:t>
            </a:r>
          </a:p>
          <a:p>
            <a:endParaRPr lang="en-US" dirty="0">
              <a:solidFill>
                <a:srgbClr val="002060"/>
              </a:solidFill>
              <a:latin typeface="Work Sans" pitchFamily="2" charset="0"/>
            </a:endParaRPr>
          </a:p>
          <a:p>
            <a:r>
              <a:rPr lang="en-US" dirty="0">
                <a:solidFill>
                  <a:srgbClr val="002060"/>
                </a:solidFill>
                <a:latin typeface="Work Sans" pitchFamily="2" charset="0"/>
              </a:rPr>
              <a:t> </a:t>
            </a:r>
            <a:r>
              <a:rPr lang="en-US" dirty="0" err="1">
                <a:solidFill>
                  <a:srgbClr val="C00000"/>
                </a:solidFill>
                <a:latin typeface="Work Sans" pitchFamily="2" charset="0"/>
              </a:rPr>
              <a:t>Paypal</a:t>
            </a:r>
            <a:r>
              <a:rPr lang="en-US" dirty="0">
                <a:solidFill>
                  <a:srgbClr val="C00000"/>
                </a:solidFill>
                <a:latin typeface="Work Sans" pitchFamily="2" charset="0"/>
              </a:rPr>
              <a:t> REST API </a:t>
            </a:r>
            <a:r>
              <a:rPr lang="en-US" dirty="0">
                <a:solidFill>
                  <a:srgbClr val="002060"/>
                </a:solidFill>
                <a:latin typeface="Work Sans" pitchFamily="2" charset="0"/>
              </a:rPr>
              <a:t>serves for transaction workflows like payments, orders, invoicing, subscriptions etc., using the HTTPS channel and JSON responses.</a:t>
            </a:r>
            <a:endParaRPr lang="en-IN" dirty="0">
              <a:solidFill>
                <a:srgbClr val="002060"/>
              </a:solidFill>
              <a:latin typeface="Work Sans" pitchFamily="2" charset="0"/>
            </a:endParaRPr>
          </a:p>
        </p:txBody>
      </p:sp>
    </p:spTree>
    <p:extLst>
      <p:ext uri="{BB962C8B-B14F-4D97-AF65-F5344CB8AC3E}">
        <p14:creationId xmlns:p14="http://schemas.microsoft.com/office/powerpoint/2010/main" val="177880371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4C6720-E6A5-0068-9C30-9645324D0043}"/>
              </a:ext>
            </a:extLst>
          </p:cNvPr>
          <p:cNvSpPr/>
          <p:nvPr/>
        </p:nvSpPr>
        <p:spPr>
          <a:xfrm>
            <a:off x="218128" y="428311"/>
            <a:ext cx="9684122"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URI – Uniform Resource Identifier</a:t>
            </a:r>
            <a:endParaRPr lang="fr-FR" sz="2800" b="1" kern="0" spc="-100" dirty="0">
              <a:solidFill>
                <a:schemeClr val="bg1">
                  <a:lumMod val="95000"/>
                  <a:lumOff val="5000"/>
                </a:schemeClr>
              </a:solidFill>
              <a:latin typeface="Arial" panose="020B0604020202020204" pitchFamily="34" charset="0"/>
            </a:endParaRPr>
          </a:p>
        </p:txBody>
      </p:sp>
      <p:pic>
        <p:nvPicPr>
          <p:cNvPr id="4" name="Picture 3">
            <a:extLst>
              <a:ext uri="{FF2B5EF4-FFF2-40B4-BE49-F238E27FC236}">
                <a16:creationId xmlns:a16="http://schemas.microsoft.com/office/drawing/2014/main" id="{29EADA6E-DC6F-33D2-C916-AA7CEFD527DE}"/>
              </a:ext>
            </a:extLst>
          </p:cNvPr>
          <p:cNvPicPr>
            <a:picLocks noChangeAspect="1"/>
          </p:cNvPicPr>
          <p:nvPr/>
        </p:nvPicPr>
        <p:blipFill>
          <a:blip r:embed="rId3"/>
          <a:stretch>
            <a:fillRect/>
          </a:stretch>
        </p:blipFill>
        <p:spPr>
          <a:xfrm>
            <a:off x="6095985" y="3428990"/>
            <a:ext cx="29" cy="19"/>
          </a:xfrm>
          <a:prstGeom prst="rect">
            <a:avLst/>
          </a:prstGeom>
        </p:spPr>
      </p:pic>
      <p:sp>
        <p:nvSpPr>
          <p:cNvPr id="3" name="TextBox 2">
            <a:extLst>
              <a:ext uri="{FF2B5EF4-FFF2-40B4-BE49-F238E27FC236}">
                <a16:creationId xmlns:a16="http://schemas.microsoft.com/office/drawing/2014/main" id="{1387539F-24B7-1E58-90F2-0C298F1E9A8D}"/>
              </a:ext>
            </a:extLst>
          </p:cNvPr>
          <p:cNvSpPr txBox="1"/>
          <p:nvPr/>
        </p:nvSpPr>
        <p:spPr>
          <a:xfrm>
            <a:off x="467583" y="1201379"/>
            <a:ext cx="11326311" cy="5016758"/>
          </a:xfrm>
          <a:prstGeom prst="rect">
            <a:avLst/>
          </a:prstGeom>
          <a:noFill/>
        </p:spPr>
        <p:txBody>
          <a:bodyPr wrap="square">
            <a:spAutoFit/>
          </a:bodyPr>
          <a:lstStyle/>
          <a:p>
            <a:r>
              <a:rPr lang="en-US" sz="2000" dirty="0">
                <a:solidFill>
                  <a:srgbClr val="002060"/>
                </a:solidFill>
                <a:latin typeface="Work Sans" pitchFamily="2" charset="0"/>
              </a:rPr>
              <a:t>	</a:t>
            </a:r>
            <a:r>
              <a:rPr lang="en-US" sz="2000" b="1" dirty="0">
                <a:solidFill>
                  <a:srgbClr val="002060"/>
                </a:solidFill>
                <a:latin typeface="Work Sans" pitchFamily="2" charset="0"/>
              </a:rPr>
              <a:t>The resource can be identified by a Uniform Resource Identifier (URI). For web-based systems, HTTP is the most commonly used protocol for communicating with external systems. You can identify a unique resource using a URI.</a:t>
            </a:r>
          </a:p>
          <a:p>
            <a:endParaRPr lang="en-US" sz="2000" dirty="0">
              <a:solidFill>
                <a:srgbClr val="002060"/>
              </a:solidFill>
              <a:latin typeface="Work Sans" pitchFamily="2" charset="0"/>
            </a:endParaRPr>
          </a:p>
          <a:p>
            <a:r>
              <a:rPr lang="en-US" sz="2000" dirty="0">
                <a:solidFill>
                  <a:srgbClr val="002060"/>
                </a:solidFill>
                <a:latin typeface="Work Sans" pitchFamily="2" charset="0"/>
              </a:rPr>
              <a:t>Consider, we are developing a simple blog application and you can define URIs for a blog Post resource:</a:t>
            </a:r>
          </a:p>
          <a:p>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dirty="0">
                <a:solidFill>
                  <a:srgbClr val="002060"/>
                </a:solidFill>
                <a:latin typeface="Work Sans" pitchFamily="2" charset="0"/>
              </a:rPr>
              <a:t>GET—http://localhost:8080/api/posts/: Returns a list of all posts</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dirty="0">
                <a:solidFill>
                  <a:srgbClr val="002060"/>
                </a:solidFill>
                <a:latin typeface="Work Sans" pitchFamily="2" charset="0"/>
              </a:rPr>
              <a:t>GET—http://localhost:8080/api/posts/2: Returns a post whose ID is 2</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dirty="0">
                <a:solidFill>
                  <a:srgbClr val="002060"/>
                </a:solidFill>
                <a:latin typeface="Work Sans" pitchFamily="2" charset="0"/>
              </a:rPr>
              <a:t>POST—http://localhost:8080/api/posts/: Creates a new Post resource</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dirty="0">
                <a:solidFill>
                  <a:srgbClr val="002060"/>
                </a:solidFill>
                <a:latin typeface="Work Sans" pitchFamily="2" charset="0"/>
              </a:rPr>
              <a:t>PUT—http://localhost:8080/api/posts/2: Updates a POST resource whose ID is 2</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dirty="0">
                <a:solidFill>
                  <a:srgbClr val="002060"/>
                </a:solidFill>
                <a:latin typeface="Work Sans" pitchFamily="2" charset="0"/>
              </a:rPr>
              <a:t>DELETE—http://localhost:8080/api/posts/2: Deletes a POST resource whose ID is 2</a:t>
            </a:r>
            <a:endParaRPr lang="en-IN" sz="2000" dirty="0">
              <a:solidFill>
                <a:srgbClr val="002060"/>
              </a:solidFill>
              <a:latin typeface="Work Sans" pitchFamily="2" charset="0"/>
            </a:endParaRPr>
          </a:p>
        </p:txBody>
      </p:sp>
    </p:spTree>
    <p:extLst>
      <p:ext uri="{BB962C8B-B14F-4D97-AF65-F5344CB8AC3E}">
        <p14:creationId xmlns:p14="http://schemas.microsoft.com/office/powerpoint/2010/main" val="260001476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EADA6E-DC6F-33D2-C916-AA7CEFD527DE}"/>
              </a:ext>
            </a:extLst>
          </p:cNvPr>
          <p:cNvPicPr>
            <a:picLocks noChangeAspect="1"/>
          </p:cNvPicPr>
          <p:nvPr/>
        </p:nvPicPr>
        <p:blipFill>
          <a:blip r:embed="rId3"/>
          <a:stretch>
            <a:fillRect/>
          </a:stretch>
        </p:blipFill>
        <p:spPr>
          <a:xfrm>
            <a:off x="6095985" y="3428990"/>
            <a:ext cx="29" cy="19"/>
          </a:xfrm>
          <a:prstGeom prst="rect">
            <a:avLst/>
          </a:prstGeom>
        </p:spPr>
      </p:pic>
      <p:pic>
        <p:nvPicPr>
          <p:cNvPr id="13" name="Picture 12">
            <a:extLst>
              <a:ext uri="{FF2B5EF4-FFF2-40B4-BE49-F238E27FC236}">
                <a16:creationId xmlns:a16="http://schemas.microsoft.com/office/drawing/2014/main" id="{4630592B-C9AC-769D-DE3F-67C2031D43DA}"/>
              </a:ext>
            </a:extLst>
          </p:cNvPr>
          <p:cNvPicPr>
            <a:picLocks noChangeAspect="1"/>
          </p:cNvPicPr>
          <p:nvPr/>
        </p:nvPicPr>
        <p:blipFill>
          <a:blip r:embed="rId4"/>
          <a:stretch>
            <a:fillRect/>
          </a:stretch>
        </p:blipFill>
        <p:spPr>
          <a:xfrm>
            <a:off x="847143" y="687513"/>
            <a:ext cx="10497683" cy="5482953"/>
          </a:xfrm>
          <a:prstGeom prst="rect">
            <a:avLst/>
          </a:prstGeom>
        </p:spPr>
      </p:pic>
    </p:spTree>
    <p:extLst>
      <p:ext uri="{BB962C8B-B14F-4D97-AF65-F5344CB8AC3E}">
        <p14:creationId xmlns:p14="http://schemas.microsoft.com/office/powerpoint/2010/main" val="120190621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EADA6E-DC6F-33D2-C916-AA7CEFD527DE}"/>
              </a:ext>
            </a:extLst>
          </p:cNvPr>
          <p:cNvPicPr>
            <a:picLocks noChangeAspect="1"/>
          </p:cNvPicPr>
          <p:nvPr/>
        </p:nvPicPr>
        <p:blipFill>
          <a:blip r:embed="rId3"/>
          <a:stretch>
            <a:fillRect/>
          </a:stretch>
        </p:blipFill>
        <p:spPr>
          <a:xfrm>
            <a:off x="6095985" y="3428990"/>
            <a:ext cx="29" cy="19"/>
          </a:xfrm>
          <a:prstGeom prst="rect">
            <a:avLst/>
          </a:prstGeom>
        </p:spPr>
      </p:pic>
      <p:pic>
        <p:nvPicPr>
          <p:cNvPr id="3" name="Picture 2">
            <a:extLst>
              <a:ext uri="{FF2B5EF4-FFF2-40B4-BE49-F238E27FC236}">
                <a16:creationId xmlns:a16="http://schemas.microsoft.com/office/drawing/2014/main" id="{F8E46CBF-BB14-DB54-A396-EDF0EB3A4334}"/>
              </a:ext>
            </a:extLst>
          </p:cNvPr>
          <p:cNvPicPr>
            <a:picLocks noChangeAspect="1"/>
          </p:cNvPicPr>
          <p:nvPr/>
        </p:nvPicPr>
        <p:blipFill>
          <a:blip r:embed="rId4"/>
          <a:stretch>
            <a:fillRect/>
          </a:stretch>
        </p:blipFill>
        <p:spPr>
          <a:xfrm>
            <a:off x="626898" y="426558"/>
            <a:ext cx="10938174" cy="6004863"/>
          </a:xfrm>
          <a:prstGeom prst="rect">
            <a:avLst/>
          </a:prstGeom>
        </p:spPr>
      </p:pic>
    </p:spTree>
    <p:extLst>
      <p:ext uri="{BB962C8B-B14F-4D97-AF65-F5344CB8AC3E}">
        <p14:creationId xmlns:p14="http://schemas.microsoft.com/office/powerpoint/2010/main" val="125012775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4C6720-E6A5-0068-9C30-9645324D0043}"/>
              </a:ext>
            </a:extLst>
          </p:cNvPr>
          <p:cNvSpPr/>
          <p:nvPr/>
        </p:nvSpPr>
        <p:spPr>
          <a:xfrm>
            <a:off x="218128" y="428311"/>
            <a:ext cx="9684122"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Spring Boot Annotations</a:t>
            </a:r>
            <a:endParaRPr lang="fr-FR" sz="2800" b="1" kern="0" spc="-100" dirty="0">
              <a:solidFill>
                <a:schemeClr val="bg1">
                  <a:lumMod val="95000"/>
                  <a:lumOff val="5000"/>
                </a:schemeClr>
              </a:solidFill>
              <a:latin typeface="Arial" panose="020B0604020202020204" pitchFamily="34" charset="0"/>
            </a:endParaRPr>
          </a:p>
        </p:txBody>
      </p:sp>
      <p:pic>
        <p:nvPicPr>
          <p:cNvPr id="4" name="Picture 3">
            <a:extLst>
              <a:ext uri="{FF2B5EF4-FFF2-40B4-BE49-F238E27FC236}">
                <a16:creationId xmlns:a16="http://schemas.microsoft.com/office/drawing/2014/main" id="{29EADA6E-DC6F-33D2-C916-AA7CEFD527DE}"/>
              </a:ext>
            </a:extLst>
          </p:cNvPr>
          <p:cNvPicPr>
            <a:picLocks noChangeAspect="1"/>
          </p:cNvPicPr>
          <p:nvPr/>
        </p:nvPicPr>
        <p:blipFill>
          <a:blip r:embed="rId3"/>
          <a:stretch>
            <a:fillRect/>
          </a:stretch>
        </p:blipFill>
        <p:spPr>
          <a:xfrm>
            <a:off x="6095985" y="3428990"/>
            <a:ext cx="29" cy="19"/>
          </a:xfrm>
          <a:prstGeom prst="rect">
            <a:avLst/>
          </a:prstGeom>
        </p:spPr>
      </p:pic>
      <p:sp>
        <p:nvSpPr>
          <p:cNvPr id="2" name="TextBox 1">
            <a:extLst>
              <a:ext uri="{FF2B5EF4-FFF2-40B4-BE49-F238E27FC236}">
                <a16:creationId xmlns:a16="http://schemas.microsoft.com/office/drawing/2014/main" id="{626A74EA-4EC3-1803-BACF-A395C19994B6}"/>
              </a:ext>
            </a:extLst>
          </p:cNvPr>
          <p:cNvSpPr txBox="1"/>
          <p:nvPr/>
        </p:nvSpPr>
        <p:spPr>
          <a:xfrm>
            <a:off x="418672" y="1107929"/>
            <a:ext cx="11505849" cy="5262979"/>
          </a:xfrm>
          <a:prstGeom prst="rect">
            <a:avLst/>
          </a:prstGeom>
          <a:noFill/>
        </p:spPr>
        <p:txBody>
          <a:bodyPr wrap="square">
            <a:spAutoFit/>
          </a:bodyPr>
          <a:lstStyle/>
          <a:p>
            <a:r>
              <a:rPr lang="en-US" sz="2400" b="1" dirty="0">
                <a:solidFill>
                  <a:srgbClr val="002060"/>
                </a:solidFill>
                <a:latin typeface="Work Sans" pitchFamily="2" charset="0"/>
              </a:rPr>
              <a:t>@RestController </a:t>
            </a:r>
            <a:r>
              <a:rPr lang="en-US" sz="2400" dirty="0">
                <a:solidFill>
                  <a:srgbClr val="002060"/>
                </a:solidFill>
                <a:latin typeface="Work Sans" pitchFamily="2" charset="0"/>
              </a:rPr>
              <a:t>is the central artifact in the entire Web Tier of the RESTful API. It is a </a:t>
            </a:r>
            <a:r>
              <a:rPr lang="en-US" sz="2400" b="1" dirty="0">
                <a:solidFill>
                  <a:srgbClr val="002060"/>
                </a:solidFill>
                <a:latin typeface="Work Sans" pitchFamily="2" charset="0"/>
              </a:rPr>
              <a:t>specialized version of the controller</a:t>
            </a:r>
            <a:r>
              <a:rPr lang="en-US" sz="2400" dirty="0">
                <a:solidFill>
                  <a:srgbClr val="002060"/>
                </a:solidFill>
                <a:latin typeface="Work Sans" pitchFamily="2" charset="0"/>
              </a:rPr>
              <a:t>. It includes the @Controller and @ResponseBody annotations, and as a result, simplifies the controller implementation. </a:t>
            </a:r>
          </a:p>
          <a:p>
            <a:r>
              <a:rPr lang="en-US" sz="2400" b="1" dirty="0">
                <a:solidFill>
                  <a:srgbClr val="002060"/>
                </a:solidFill>
                <a:latin typeface="Work Sans" pitchFamily="2" charset="0"/>
              </a:rPr>
              <a:t>If you use @RestController, then no need to use @ResponseBody also.</a:t>
            </a:r>
          </a:p>
          <a:p>
            <a:endParaRPr lang="en-US" sz="2400" dirty="0">
              <a:solidFill>
                <a:srgbClr val="002060"/>
              </a:solidFill>
              <a:latin typeface="Work Sans" pitchFamily="2" charset="0"/>
            </a:endParaRPr>
          </a:p>
          <a:p>
            <a:r>
              <a:rPr lang="en-US" sz="2400" b="1" dirty="0">
                <a:solidFill>
                  <a:srgbClr val="002060"/>
                </a:solidFill>
                <a:latin typeface="Work Sans" pitchFamily="2" charset="0"/>
              </a:rPr>
              <a:t>@ResponseBody </a:t>
            </a:r>
            <a:r>
              <a:rPr lang="en-US" sz="2400" dirty="0">
                <a:solidFill>
                  <a:srgbClr val="002060"/>
                </a:solidFill>
                <a:latin typeface="Work Sans" pitchFamily="2" charset="0"/>
              </a:rPr>
              <a:t>maps a Java object to the </a:t>
            </a:r>
            <a:r>
              <a:rPr lang="en-US" sz="2400" dirty="0" err="1">
                <a:solidFill>
                  <a:srgbClr val="002060"/>
                </a:solidFill>
                <a:latin typeface="Work Sans" pitchFamily="2" charset="0"/>
              </a:rPr>
              <a:t>HttpRequest</a:t>
            </a:r>
            <a:r>
              <a:rPr lang="en-US" sz="2400" dirty="0">
                <a:solidFill>
                  <a:srgbClr val="002060"/>
                </a:solidFill>
                <a:latin typeface="Work Sans" pitchFamily="2" charset="0"/>
              </a:rPr>
              <a:t> body. Simply, </a:t>
            </a:r>
            <a:r>
              <a:rPr lang="en-US" sz="2400" b="1" dirty="0">
                <a:solidFill>
                  <a:srgbClr val="002060"/>
                </a:solidFill>
                <a:latin typeface="Work Sans" pitchFamily="2" charset="0"/>
              </a:rPr>
              <a:t>convert the Java object to the JSON object </a:t>
            </a:r>
            <a:r>
              <a:rPr lang="en-US" sz="2400" dirty="0">
                <a:solidFill>
                  <a:srgbClr val="002060"/>
                </a:solidFill>
                <a:latin typeface="Work Sans" pitchFamily="2" charset="0"/>
              </a:rPr>
              <a:t>and passed back into the </a:t>
            </a:r>
            <a:r>
              <a:rPr lang="en-US" sz="2400" dirty="0" err="1">
                <a:solidFill>
                  <a:srgbClr val="002060"/>
                </a:solidFill>
                <a:latin typeface="Work Sans" pitchFamily="2" charset="0"/>
              </a:rPr>
              <a:t>HttpResponse</a:t>
            </a:r>
            <a:r>
              <a:rPr lang="en-US" sz="2400" dirty="0">
                <a:solidFill>
                  <a:srgbClr val="002060"/>
                </a:solidFill>
                <a:latin typeface="Work Sans" pitchFamily="2" charset="0"/>
              </a:rPr>
              <a:t> object.</a:t>
            </a:r>
          </a:p>
          <a:p>
            <a:endParaRPr lang="en-US" sz="2400" dirty="0">
              <a:solidFill>
                <a:srgbClr val="002060"/>
              </a:solidFill>
              <a:latin typeface="Work Sans" pitchFamily="2" charset="0"/>
            </a:endParaRPr>
          </a:p>
          <a:p>
            <a:r>
              <a:rPr lang="en-US" sz="2400" b="1" dirty="0">
                <a:solidFill>
                  <a:srgbClr val="002060"/>
                </a:solidFill>
                <a:latin typeface="Work Sans" pitchFamily="2" charset="0"/>
              </a:rPr>
              <a:t>@RequestBody </a:t>
            </a:r>
            <a:r>
              <a:rPr lang="en-US" sz="2400" dirty="0">
                <a:solidFill>
                  <a:srgbClr val="002060"/>
                </a:solidFill>
                <a:latin typeface="Work Sans" pitchFamily="2" charset="0"/>
              </a:rPr>
              <a:t>maps the </a:t>
            </a:r>
            <a:r>
              <a:rPr lang="en-US" sz="2400" dirty="0" err="1">
                <a:solidFill>
                  <a:srgbClr val="002060"/>
                </a:solidFill>
                <a:latin typeface="Work Sans" pitchFamily="2" charset="0"/>
              </a:rPr>
              <a:t>HttpRequest</a:t>
            </a:r>
            <a:r>
              <a:rPr lang="en-US" sz="2400" dirty="0">
                <a:solidFill>
                  <a:srgbClr val="002060"/>
                </a:solidFill>
                <a:latin typeface="Work Sans" pitchFamily="2" charset="0"/>
              </a:rPr>
              <a:t> body onto a Java object. Simply, </a:t>
            </a:r>
            <a:r>
              <a:rPr lang="en-US" sz="2400" b="1" dirty="0">
                <a:solidFill>
                  <a:srgbClr val="002060"/>
                </a:solidFill>
                <a:latin typeface="Work Sans" pitchFamily="2" charset="0"/>
              </a:rPr>
              <a:t>convert JSON object to Java object.</a:t>
            </a:r>
          </a:p>
          <a:p>
            <a:endParaRPr lang="en-US" sz="2400" dirty="0">
              <a:solidFill>
                <a:srgbClr val="002060"/>
              </a:solidFill>
              <a:latin typeface="Work Sans" pitchFamily="2" charset="0"/>
            </a:endParaRPr>
          </a:p>
          <a:p>
            <a:r>
              <a:rPr lang="en-US" sz="2400" b="1" dirty="0">
                <a:solidFill>
                  <a:srgbClr val="002060"/>
                </a:solidFill>
                <a:latin typeface="Work Sans" pitchFamily="2" charset="0"/>
              </a:rPr>
              <a:t>@ResponseStatus </a:t>
            </a:r>
            <a:r>
              <a:rPr lang="en-US" sz="2400" dirty="0">
                <a:solidFill>
                  <a:srgbClr val="002060"/>
                </a:solidFill>
                <a:latin typeface="Work Sans" pitchFamily="2" charset="0"/>
              </a:rPr>
              <a:t>is used for setting HTTP response codes</a:t>
            </a:r>
            <a:endParaRPr lang="en-IN" sz="2400" dirty="0">
              <a:solidFill>
                <a:srgbClr val="002060"/>
              </a:solidFill>
              <a:latin typeface="Work Sans" pitchFamily="2" charset="0"/>
            </a:endParaRPr>
          </a:p>
        </p:txBody>
      </p:sp>
    </p:spTree>
    <p:extLst>
      <p:ext uri="{BB962C8B-B14F-4D97-AF65-F5344CB8AC3E}">
        <p14:creationId xmlns:p14="http://schemas.microsoft.com/office/powerpoint/2010/main" val="172923701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4C6720-E6A5-0068-9C30-9645324D0043}"/>
              </a:ext>
            </a:extLst>
          </p:cNvPr>
          <p:cNvSpPr/>
          <p:nvPr/>
        </p:nvSpPr>
        <p:spPr>
          <a:xfrm>
            <a:off x="218128" y="428311"/>
            <a:ext cx="9684122"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Spring Boot Annotations</a:t>
            </a:r>
            <a:endParaRPr lang="fr-FR" sz="2800" b="1" kern="0" spc="-100" dirty="0">
              <a:solidFill>
                <a:schemeClr val="bg1">
                  <a:lumMod val="95000"/>
                  <a:lumOff val="5000"/>
                </a:schemeClr>
              </a:solidFill>
              <a:latin typeface="Arial" panose="020B0604020202020204" pitchFamily="34" charset="0"/>
            </a:endParaRPr>
          </a:p>
        </p:txBody>
      </p:sp>
      <p:pic>
        <p:nvPicPr>
          <p:cNvPr id="4" name="Picture 3">
            <a:extLst>
              <a:ext uri="{FF2B5EF4-FFF2-40B4-BE49-F238E27FC236}">
                <a16:creationId xmlns:a16="http://schemas.microsoft.com/office/drawing/2014/main" id="{29EADA6E-DC6F-33D2-C916-AA7CEFD527DE}"/>
              </a:ext>
            </a:extLst>
          </p:cNvPr>
          <p:cNvPicPr>
            <a:picLocks noChangeAspect="1"/>
          </p:cNvPicPr>
          <p:nvPr/>
        </p:nvPicPr>
        <p:blipFill>
          <a:blip r:embed="rId3"/>
          <a:stretch>
            <a:fillRect/>
          </a:stretch>
        </p:blipFill>
        <p:spPr>
          <a:xfrm>
            <a:off x="6095985" y="3428990"/>
            <a:ext cx="29" cy="19"/>
          </a:xfrm>
          <a:prstGeom prst="rect">
            <a:avLst/>
          </a:prstGeom>
        </p:spPr>
      </p:pic>
      <p:sp>
        <p:nvSpPr>
          <p:cNvPr id="2" name="TextBox 1">
            <a:extLst>
              <a:ext uri="{FF2B5EF4-FFF2-40B4-BE49-F238E27FC236}">
                <a16:creationId xmlns:a16="http://schemas.microsoft.com/office/drawing/2014/main" id="{626A74EA-4EC3-1803-BACF-A395C19994B6}"/>
              </a:ext>
            </a:extLst>
          </p:cNvPr>
          <p:cNvSpPr txBox="1"/>
          <p:nvPr/>
        </p:nvSpPr>
        <p:spPr>
          <a:xfrm>
            <a:off x="418672" y="1107929"/>
            <a:ext cx="11673801" cy="4893647"/>
          </a:xfrm>
          <a:prstGeom prst="rect">
            <a:avLst/>
          </a:prstGeom>
          <a:noFill/>
        </p:spPr>
        <p:txBody>
          <a:bodyPr wrap="square">
            <a:spAutoFit/>
          </a:bodyPr>
          <a:lstStyle/>
          <a:p>
            <a:r>
              <a:rPr lang="en-US" sz="2400" b="1" dirty="0">
                <a:solidFill>
                  <a:srgbClr val="002060"/>
                </a:solidFill>
                <a:latin typeface="Work Sans" pitchFamily="2" charset="0"/>
              </a:rPr>
              <a:t>@RequestMapping </a:t>
            </a:r>
            <a:r>
              <a:rPr lang="en-US" sz="2400" dirty="0">
                <a:solidFill>
                  <a:srgbClr val="002060"/>
                </a:solidFill>
                <a:latin typeface="Work Sans" pitchFamily="2" charset="0"/>
              </a:rPr>
              <a:t>is used for mapping web requests onto methods. Furthermore, spring simplifies this for us when we use method levels.</a:t>
            </a:r>
          </a:p>
          <a:p>
            <a:endParaRPr lang="en-US" sz="2400" dirty="0">
              <a:solidFill>
                <a:srgbClr val="002060"/>
              </a:solidFill>
              <a:latin typeface="Work Sans" pitchFamily="2" charset="0"/>
            </a:endParaRPr>
          </a:p>
          <a:p>
            <a:r>
              <a:rPr lang="en-US" sz="2400" dirty="0">
                <a:solidFill>
                  <a:srgbClr val="002060"/>
                </a:solidFill>
                <a:latin typeface="Work Sans" pitchFamily="2" charset="0"/>
              </a:rPr>
              <a:t>@PostMapping	 =&gt; @RequestMapping(method = </a:t>
            </a:r>
            <a:r>
              <a:rPr lang="en-US" sz="2400" dirty="0" err="1">
                <a:solidFill>
                  <a:srgbClr val="002060"/>
                </a:solidFill>
                <a:latin typeface="Work Sans" pitchFamily="2" charset="0"/>
              </a:rPr>
              <a:t>RequestMethod.POST</a:t>
            </a:r>
            <a:r>
              <a:rPr lang="en-US" sz="2400" dirty="0">
                <a:solidFill>
                  <a:srgbClr val="002060"/>
                </a:solidFill>
                <a:latin typeface="Work Sans" pitchFamily="2" charset="0"/>
              </a:rPr>
              <a:t>)</a:t>
            </a:r>
          </a:p>
          <a:p>
            <a:r>
              <a:rPr lang="en-US" sz="2400" dirty="0">
                <a:solidFill>
                  <a:srgbClr val="002060"/>
                </a:solidFill>
                <a:latin typeface="Work Sans" pitchFamily="2" charset="0"/>
              </a:rPr>
              <a:t>@GetMapping 	=&gt; @RequestMapping(method = </a:t>
            </a:r>
            <a:r>
              <a:rPr lang="en-US" sz="2400" dirty="0" err="1">
                <a:solidFill>
                  <a:srgbClr val="002060"/>
                </a:solidFill>
                <a:latin typeface="Work Sans" pitchFamily="2" charset="0"/>
              </a:rPr>
              <a:t>RequestMethod.GET</a:t>
            </a:r>
            <a:r>
              <a:rPr lang="en-US" sz="2400" dirty="0">
                <a:solidFill>
                  <a:srgbClr val="002060"/>
                </a:solidFill>
                <a:latin typeface="Work Sans" pitchFamily="2" charset="0"/>
              </a:rPr>
              <a:t>)</a:t>
            </a:r>
          </a:p>
          <a:p>
            <a:r>
              <a:rPr lang="en-US" sz="2400" dirty="0">
                <a:solidFill>
                  <a:srgbClr val="002060"/>
                </a:solidFill>
                <a:latin typeface="Work Sans" pitchFamily="2" charset="0"/>
              </a:rPr>
              <a:t>@PutMapping 	=&gt; @RequestMapping(method = </a:t>
            </a:r>
            <a:r>
              <a:rPr lang="en-US" sz="2400" dirty="0" err="1">
                <a:solidFill>
                  <a:srgbClr val="002060"/>
                </a:solidFill>
                <a:latin typeface="Work Sans" pitchFamily="2" charset="0"/>
              </a:rPr>
              <a:t>RequestMethod.PUT</a:t>
            </a:r>
            <a:r>
              <a:rPr lang="en-US" sz="2400" dirty="0">
                <a:solidFill>
                  <a:srgbClr val="002060"/>
                </a:solidFill>
                <a:latin typeface="Work Sans" pitchFamily="2" charset="0"/>
              </a:rPr>
              <a:t>)</a:t>
            </a:r>
          </a:p>
          <a:p>
            <a:r>
              <a:rPr lang="en-US" sz="2400" dirty="0">
                <a:solidFill>
                  <a:srgbClr val="002060"/>
                </a:solidFill>
                <a:latin typeface="Work Sans" pitchFamily="2" charset="0"/>
              </a:rPr>
              <a:t>@DeleteMapping	=&gt; @RequestMapping(method = </a:t>
            </a:r>
            <a:r>
              <a:rPr lang="en-US" sz="2400" dirty="0" err="1">
                <a:solidFill>
                  <a:srgbClr val="002060"/>
                </a:solidFill>
                <a:latin typeface="Work Sans" pitchFamily="2" charset="0"/>
              </a:rPr>
              <a:t>RequestMethod.DELETE</a:t>
            </a:r>
            <a:r>
              <a:rPr lang="en-US" sz="2400" dirty="0">
                <a:solidFill>
                  <a:srgbClr val="002060"/>
                </a:solidFill>
                <a:latin typeface="Work Sans" pitchFamily="2" charset="0"/>
              </a:rPr>
              <a:t>)</a:t>
            </a:r>
          </a:p>
          <a:p>
            <a:r>
              <a:rPr lang="en-US" sz="2400" dirty="0">
                <a:solidFill>
                  <a:srgbClr val="002060"/>
                </a:solidFill>
                <a:latin typeface="Work Sans" pitchFamily="2" charset="0"/>
              </a:rPr>
              <a:t>@PatchMapping 	=&gt; @RequestMapping(method = </a:t>
            </a:r>
            <a:r>
              <a:rPr lang="en-US" sz="2400" dirty="0" err="1">
                <a:solidFill>
                  <a:srgbClr val="002060"/>
                </a:solidFill>
                <a:latin typeface="Work Sans" pitchFamily="2" charset="0"/>
              </a:rPr>
              <a:t>RequestMethod.PATCH</a:t>
            </a:r>
            <a:r>
              <a:rPr lang="en-US" sz="2400" dirty="0">
                <a:solidFill>
                  <a:srgbClr val="002060"/>
                </a:solidFill>
                <a:latin typeface="Work Sans" pitchFamily="2" charset="0"/>
              </a:rPr>
              <a:t>)</a:t>
            </a:r>
          </a:p>
          <a:p>
            <a:endParaRPr lang="en-US" sz="2400" b="1" dirty="0">
              <a:solidFill>
                <a:srgbClr val="002060"/>
              </a:solidFill>
              <a:latin typeface="Work Sans" pitchFamily="2" charset="0"/>
            </a:endParaRPr>
          </a:p>
          <a:p>
            <a:endParaRPr lang="en-US" sz="2400" b="1" dirty="0">
              <a:solidFill>
                <a:srgbClr val="002060"/>
              </a:solidFill>
              <a:latin typeface="Work Sans" pitchFamily="2" charset="0"/>
            </a:endParaRPr>
          </a:p>
          <a:p>
            <a:r>
              <a:rPr lang="en-US" sz="2400" b="1" dirty="0">
                <a:solidFill>
                  <a:srgbClr val="002060"/>
                </a:solidFill>
                <a:latin typeface="Work Sans" pitchFamily="2" charset="0"/>
              </a:rPr>
              <a:t>@PathVariable </a:t>
            </a:r>
            <a:r>
              <a:rPr lang="en-US" sz="2400" dirty="0">
                <a:solidFill>
                  <a:srgbClr val="002060"/>
                </a:solidFill>
                <a:latin typeface="Work Sans" pitchFamily="2" charset="0"/>
              </a:rPr>
              <a:t>is used for extracting the value from the URI.</a:t>
            </a:r>
          </a:p>
          <a:p>
            <a:endParaRPr lang="en-US" sz="2400" b="1" dirty="0">
              <a:solidFill>
                <a:srgbClr val="002060"/>
              </a:solidFill>
              <a:latin typeface="Work Sans" pitchFamily="2" charset="0"/>
            </a:endParaRPr>
          </a:p>
          <a:p>
            <a:r>
              <a:rPr lang="en-US" sz="2400" b="1" dirty="0">
                <a:solidFill>
                  <a:srgbClr val="002060"/>
                </a:solidFill>
                <a:latin typeface="Work Sans" pitchFamily="2" charset="0"/>
              </a:rPr>
              <a:t>@RequestParam </a:t>
            </a:r>
            <a:r>
              <a:rPr lang="en-US" sz="2400" dirty="0">
                <a:solidFill>
                  <a:srgbClr val="002060"/>
                </a:solidFill>
                <a:latin typeface="Work Sans" pitchFamily="2" charset="0"/>
              </a:rPr>
              <a:t>is used for extracting query parameters from the request</a:t>
            </a:r>
            <a:r>
              <a:rPr lang="en-US" sz="2400" b="1" dirty="0">
                <a:solidFill>
                  <a:srgbClr val="002060"/>
                </a:solidFill>
                <a:latin typeface="Work Sans" pitchFamily="2" charset="0"/>
              </a:rPr>
              <a:t>.</a:t>
            </a:r>
          </a:p>
        </p:txBody>
      </p:sp>
    </p:spTree>
    <p:extLst>
      <p:ext uri="{BB962C8B-B14F-4D97-AF65-F5344CB8AC3E}">
        <p14:creationId xmlns:p14="http://schemas.microsoft.com/office/powerpoint/2010/main" val="289015467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EADA6E-DC6F-33D2-C916-AA7CEFD527DE}"/>
              </a:ext>
            </a:extLst>
          </p:cNvPr>
          <p:cNvPicPr>
            <a:picLocks noChangeAspect="1"/>
          </p:cNvPicPr>
          <p:nvPr/>
        </p:nvPicPr>
        <p:blipFill>
          <a:blip r:embed="rId3"/>
          <a:stretch>
            <a:fillRect/>
          </a:stretch>
        </p:blipFill>
        <p:spPr>
          <a:xfrm>
            <a:off x="6095985" y="3428990"/>
            <a:ext cx="29" cy="19"/>
          </a:xfrm>
          <a:prstGeom prst="rect">
            <a:avLst/>
          </a:prstGeom>
        </p:spPr>
      </p:pic>
      <p:pic>
        <p:nvPicPr>
          <p:cNvPr id="8" name="Picture 7">
            <a:extLst>
              <a:ext uri="{FF2B5EF4-FFF2-40B4-BE49-F238E27FC236}">
                <a16:creationId xmlns:a16="http://schemas.microsoft.com/office/drawing/2014/main" id="{B87F8A8D-48CF-91B2-7C3A-581E4BB83220}"/>
              </a:ext>
            </a:extLst>
          </p:cNvPr>
          <p:cNvPicPr>
            <a:picLocks noChangeAspect="1"/>
          </p:cNvPicPr>
          <p:nvPr/>
        </p:nvPicPr>
        <p:blipFill>
          <a:blip r:embed="rId4"/>
          <a:stretch>
            <a:fillRect/>
          </a:stretch>
        </p:blipFill>
        <p:spPr>
          <a:xfrm>
            <a:off x="2037998" y="1325697"/>
            <a:ext cx="8116003" cy="4206605"/>
          </a:xfrm>
          <a:prstGeom prst="rect">
            <a:avLst/>
          </a:prstGeom>
        </p:spPr>
      </p:pic>
    </p:spTree>
    <p:extLst>
      <p:ext uri="{BB962C8B-B14F-4D97-AF65-F5344CB8AC3E}">
        <p14:creationId xmlns:p14="http://schemas.microsoft.com/office/powerpoint/2010/main" val="219304286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EADA6E-DC6F-33D2-C916-AA7CEFD527DE}"/>
              </a:ext>
            </a:extLst>
          </p:cNvPr>
          <p:cNvPicPr>
            <a:picLocks noChangeAspect="1"/>
          </p:cNvPicPr>
          <p:nvPr/>
        </p:nvPicPr>
        <p:blipFill>
          <a:blip r:embed="rId3"/>
          <a:stretch>
            <a:fillRect/>
          </a:stretch>
        </p:blipFill>
        <p:spPr>
          <a:xfrm>
            <a:off x="6095985" y="3428990"/>
            <a:ext cx="29" cy="19"/>
          </a:xfrm>
          <a:prstGeom prst="rect">
            <a:avLst/>
          </a:prstGeom>
        </p:spPr>
      </p:pic>
      <p:pic>
        <p:nvPicPr>
          <p:cNvPr id="6" name="Picture 5">
            <a:extLst>
              <a:ext uri="{FF2B5EF4-FFF2-40B4-BE49-F238E27FC236}">
                <a16:creationId xmlns:a16="http://schemas.microsoft.com/office/drawing/2014/main" id="{008CF87C-2924-AD24-0B39-A2C917F35E4B}"/>
              </a:ext>
            </a:extLst>
          </p:cNvPr>
          <p:cNvPicPr>
            <a:picLocks noChangeAspect="1"/>
          </p:cNvPicPr>
          <p:nvPr/>
        </p:nvPicPr>
        <p:blipFill>
          <a:blip r:embed="rId4"/>
          <a:stretch>
            <a:fillRect/>
          </a:stretch>
        </p:blipFill>
        <p:spPr>
          <a:xfrm>
            <a:off x="639607" y="811303"/>
            <a:ext cx="10912786" cy="5235394"/>
          </a:xfrm>
          <a:prstGeom prst="rect">
            <a:avLst/>
          </a:prstGeom>
        </p:spPr>
      </p:pic>
    </p:spTree>
    <p:extLst>
      <p:ext uri="{BB962C8B-B14F-4D97-AF65-F5344CB8AC3E}">
        <p14:creationId xmlns:p14="http://schemas.microsoft.com/office/powerpoint/2010/main" val="301908482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EADA6E-DC6F-33D2-C916-AA7CEFD527DE}"/>
              </a:ext>
            </a:extLst>
          </p:cNvPr>
          <p:cNvPicPr>
            <a:picLocks noChangeAspect="1"/>
          </p:cNvPicPr>
          <p:nvPr/>
        </p:nvPicPr>
        <p:blipFill>
          <a:blip r:embed="rId3"/>
          <a:stretch>
            <a:fillRect/>
          </a:stretch>
        </p:blipFill>
        <p:spPr>
          <a:xfrm>
            <a:off x="6095985" y="3428990"/>
            <a:ext cx="29" cy="19"/>
          </a:xfrm>
          <a:prstGeom prst="rect">
            <a:avLst/>
          </a:prstGeom>
        </p:spPr>
      </p:pic>
      <p:pic>
        <p:nvPicPr>
          <p:cNvPr id="3" name="Picture 2">
            <a:extLst>
              <a:ext uri="{FF2B5EF4-FFF2-40B4-BE49-F238E27FC236}">
                <a16:creationId xmlns:a16="http://schemas.microsoft.com/office/drawing/2014/main" id="{138CC585-164A-2BD3-319C-09F5B906DB0E}"/>
              </a:ext>
            </a:extLst>
          </p:cNvPr>
          <p:cNvPicPr>
            <a:picLocks noChangeAspect="1"/>
          </p:cNvPicPr>
          <p:nvPr/>
        </p:nvPicPr>
        <p:blipFill>
          <a:blip r:embed="rId4"/>
          <a:stretch>
            <a:fillRect/>
          </a:stretch>
        </p:blipFill>
        <p:spPr>
          <a:xfrm>
            <a:off x="220471" y="1039923"/>
            <a:ext cx="11751058" cy="4778154"/>
          </a:xfrm>
          <a:prstGeom prst="rect">
            <a:avLst/>
          </a:prstGeom>
        </p:spPr>
      </p:pic>
    </p:spTree>
    <p:extLst>
      <p:ext uri="{BB962C8B-B14F-4D97-AF65-F5344CB8AC3E}">
        <p14:creationId xmlns:p14="http://schemas.microsoft.com/office/powerpoint/2010/main" val="138654083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EADA6E-DC6F-33D2-C916-AA7CEFD527DE}"/>
              </a:ext>
            </a:extLst>
          </p:cNvPr>
          <p:cNvPicPr>
            <a:picLocks noChangeAspect="1"/>
          </p:cNvPicPr>
          <p:nvPr/>
        </p:nvPicPr>
        <p:blipFill>
          <a:blip r:embed="rId3"/>
          <a:stretch>
            <a:fillRect/>
          </a:stretch>
        </p:blipFill>
        <p:spPr>
          <a:xfrm>
            <a:off x="6095985" y="3428990"/>
            <a:ext cx="29" cy="19"/>
          </a:xfrm>
          <a:prstGeom prst="rect">
            <a:avLst/>
          </a:prstGeom>
        </p:spPr>
      </p:pic>
      <p:pic>
        <p:nvPicPr>
          <p:cNvPr id="7" name="Picture 6">
            <a:extLst>
              <a:ext uri="{FF2B5EF4-FFF2-40B4-BE49-F238E27FC236}">
                <a16:creationId xmlns:a16="http://schemas.microsoft.com/office/drawing/2014/main" id="{2DFB2A5E-E7D8-254D-16B8-34A3506D787E}"/>
              </a:ext>
            </a:extLst>
          </p:cNvPr>
          <p:cNvPicPr>
            <a:picLocks noChangeAspect="1"/>
          </p:cNvPicPr>
          <p:nvPr/>
        </p:nvPicPr>
        <p:blipFill>
          <a:blip r:embed="rId4"/>
          <a:stretch>
            <a:fillRect/>
          </a:stretch>
        </p:blipFill>
        <p:spPr>
          <a:xfrm>
            <a:off x="471952" y="658890"/>
            <a:ext cx="11248095" cy="5540220"/>
          </a:xfrm>
          <a:prstGeom prst="rect">
            <a:avLst/>
          </a:prstGeom>
        </p:spPr>
      </p:pic>
    </p:spTree>
    <p:extLst>
      <p:ext uri="{BB962C8B-B14F-4D97-AF65-F5344CB8AC3E}">
        <p14:creationId xmlns:p14="http://schemas.microsoft.com/office/powerpoint/2010/main" val="144885493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EADA6E-DC6F-33D2-C916-AA7CEFD527DE}"/>
              </a:ext>
            </a:extLst>
          </p:cNvPr>
          <p:cNvPicPr>
            <a:picLocks noChangeAspect="1"/>
          </p:cNvPicPr>
          <p:nvPr/>
        </p:nvPicPr>
        <p:blipFill>
          <a:blip r:embed="rId3"/>
          <a:stretch>
            <a:fillRect/>
          </a:stretch>
        </p:blipFill>
        <p:spPr>
          <a:xfrm>
            <a:off x="6095985" y="3428990"/>
            <a:ext cx="29" cy="19"/>
          </a:xfrm>
          <a:prstGeom prst="rect">
            <a:avLst/>
          </a:prstGeom>
        </p:spPr>
      </p:pic>
      <p:pic>
        <p:nvPicPr>
          <p:cNvPr id="3" name="Picture 2">
            <a:extLst>
              <a:ext uri="{FF2B5EF4-FFF2-40B4-BE49-F238E27FC236}">
                <a16:creationId xmlns:a16="http://schemas.microsoft.com/office/drawing/2014/main" id="{2CDD36FC-D727-94E4-A64C-762109212418}"/>
              </a:ext>
            </a:extLst>
          </p:cNvPr>
          <p:cNvPicPr>
            <a:picLocks noChangeAspect="1"/>
          </p:cNvPicPr>
          <p:nvPr/>
        </p:nvPicPr>
        <p:blipFill>
          <a:blip r:embed="rId4"/>
          <a:stretch>
            <a:fillRect/>
          </a:stretch>
        </p:blipFill>
        <p:spPr>
          <a:xfrm>
            <a:off x="491004" y="1230439"/>
            <a:ext cx="11209991" cy="4397121"/>
          </a:xfrm>
          <a:prstGeom prst="rect">
            <a:avLst/>
          </a:prstGeom>
        </p:spPr>
      </p:pic>
    </p:spTree>
    <p:extLst>
      <p:ext uri="{BB962C8B-B14F-4D97-AF65-F5344CB8AC3E}">
        <p14:creationId xmlns:p14="http://schemas.microsoft.com/office/powerpoint/2010/main" val="200742920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1148717" y="588191"/>
            <a:ext cx="7360801"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Web Services Use Cases – Social Plugins</a:t>
            </a:r>
            <a:endParaRPr lang="fr-FR" sz="2800" b="1" kern="0" spc="-100" dirty="0">
              <a:solidFill>
                <a:schemeClr val="bg1">
                  <a:lumMod val="95000"/>
                  <a:lumOff val="5000"/>
                </a:schemeClr>
              </a:solidFill>
              <a:latin typeface="Arial" panose="020B0604020202020204" pitchFamily="34" charset="0"/>
            </a:endParaRPr>
          </a:p>
        </p:txBody>
      </p:sp>
      <p:sp>
        <p:nvSpPr>
          <p:cNvPr id="10" name="TextBox 9">
            <a:extLst>
              <a:ext uri="{FF2B5EF4-FFF2-40B4-BE49-F238E27FC236}">
                <a16:creationId xmlns:a16="http://schemas.microsoft.com/office/drawing/2014/main" id="{7CB672AE-2834-0DC0-ACCE-6F599B51E80D}"/>
              </a:ext>
            </a:extLst>
          </p:cNvPr>
          <p:cNvSpPr txBox="1"/>
          <p:nvPr/>
        </p:nvSpPr>
        <p:spPr>
          <a:xfrm>
            <a:off x="5540052" y="1394841"/>
            <a:ext cx="6291164" cy="4524315"/>
          </a:xfrm>
          <a:prstGeom prst="rect">
            <a:avLst/>
          </a:prstGeom>
          <a:noFill/>
        </p:spPr>
        <p:txBody>
          <a:bodyPr wrap="square">
            <a:spAutoFit/>
          </a:bodyPr>
          <a:lstStyle/>
          <a:p>
            <a:r>
              <a:rPr lang="en-US" dirty="0">
                <a:solidFill>
                  <a:srgbClr val="002060"/>
                </a:solidFill>
                <a:latin typeface="Work Sans" pitchFamily="2" charset="0"/>
              </a:rPr>
              <a:t>Today it’s common to log-in using social media account credentials. For instance, if you want to quickly register on a new website. It’s possible to go the traditional way and enter all the necessary personal information. Since it might be quite time-consuming, that’s where the social plugin option becomes truly convenient.</a:t>
            </a:r>
          </a:p>
          <a:p>
            <a:endParaRPr lang="en-US" dirty="0">
              <a:solidFill>
                <a:srgbClr val="002060"/>
              </a:solidFill>
              <a:latin typeface="Work Sans" pitchFamily="2" charset="0"/>
            </a:endParaRPr>
          </a:p>
          <a:p>
            <a:r>
              <a:rPr lang="en-US" dirty="0">
                <a:solidFill>
                  <a:srgbClr val="002060"/>
                </a:solidFill>
                <a:latin typeface="Work Sans" pitchFamily="2" charset="0"/>
              </a:rPr>
              <a:t>Its working principle is simple. Each time someone launches the app, it uses a web service to verify if this user was already logged in via a social platform. If that’s not the case, after the “Log-in Using XYZ” button is pressed, a pop-up window requests to confirm this person wants to proceed with the social plugin. After the confirmation, the API sends the identification information back to the app.</a:t>
            </a:r>
            <a:endParaRPr lang="en-IN" dirty="0">
              <a:solidFill>
                <a:srgbClr val="002060"/>
              </a:solidFill>
              <a:latin typeface="Work Sans" pitchFamily="2" charset="0"/>
            </a:endParaRPr>
          </a:p>
        </p:txBody>
      </p:sp>
      <p:pic>
        <p:nvPicPr>
          <p:cNvPr id="3" name="Picture 2">
            <a:extLst>
              <a:ext uri="{FF2B5EF4-FFF2-40B4-BE49-F238E27FC236}">
                <a16:creationId xmlns:a16="http://schemas.microsoft.com/office/drawing/2014/main" id="{3B257CFB-D404-9606-8EA8-C927D4980C33}"/>
              </a:ext>
            </a:extLst>
          </p:cNvPr>
          <p:cNvPicPr>
            <a:picLocks noChangeAspect="1"/>
          </p:cNvPicPr>
          <p:nvPr/>
        </p:nvPicPr>
        <p:blipFill>
          <a:blip r:embed="rId3"/>
          <a:stretch>
            <a:fillRect/>
          </a:stretch>
        </p:blipFill>
        <p:spPr>
          <a:xfrm>
            <a:off x="1926807" y="1537257"/>
            <a:ext cx="2758679" cy="4701947"/>
          </a:xfrm>
          <a:prstGeom prst="rect">
            <a:avLst/>
          </a:prstGeom>
        </p:spPr>
      </p:pic>
    </p:spTree>
    <p:extLst>
      <p:ext uri="{BB962C8B-B14F-4D97-AF65-F5344CB8AC3E}">
        <p14:creationId xmlns:p14="http://schemas.microsoft.com/office/powerpoint/2010/main" val="113573871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4C6720-E6A5-0068-9C30-9645324D0043}"/>
              </a:ext>
            </a:extLst>
          </p:cNvPr>
          <p:cNvSpPr/>
          <p:nvPr/>
        </p:nvSpPr>
        <p:spPr>
          <a:xfrm>
            <a:off x="218128" y="428311"/>
            <a:ext cx="9684122"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Spring Boot REST Application Architecture</a:t>
            </a:r>
            <a:endParaRPr lang="fr-FR" sz="2800" b="1" kern="0" spc="-100" dirty="0">
              <a:solidFill>
                <a:schemeClr val="bg1">
                  <a:lumMod val="95000"/>
                  <a:lumOff val="5000"/>
                </a:schemeClr>
              </a:solidFill>
              <a:latin typeface="Arial" panose="020B0604020202020204" pitchFamily="34" charset="0"/>
            </a:endParaRPr>
          </a:p>
        </p:txBody>
      </p:sp>
      <p:pic>
        <p:nvPicPr>
          <p:cNvPr id="4" name="Picture 3">
            <a:extLst>
              <a:ext uri="{FF2B5EF4-FFF2-40B4-BE49-F238E27FC236}">
                <a16:creationId xmlns:a16="http://schemas.microsoft.com/office/drawing/2014/main" id="{29EADA6E-DC6F-33D2-C916-AA7CEFD527DE}"/>
              </a:ext>
            </a:extLst>
          </p:cNvPr>
          <p:cNvPicPr>
            <a:picLocks noChangeAspect="1"/>
          </p:cNvPicPr>
          <p:nvPr/>
        </p:nvPicPr>
        <p:blipFill>
          <a:blip r:embed="rId3"/>
          <a:stretch>
            <a:fillRect/>
          </a:stretch>
        </p:blipFill>
        <p:spPr>
          <a:xfrm>
            <a:off x="6095985" y="3428990"/>
            <a:ext cx="29" cy="19"/>
          </a:xfrm>
          <a:prstGeom prst="rect">
            <a:avLst/>
          </a:prstGeom>
        </p:spPr>
      </p:pic>
      <p:pic>
        <p:nvPicPr>
          <p:cNvPr id="8" name="Picture 7">
            <a:extLst>
              <a:ext uri="{FF2B5EF4-FFF2-40B4-BE49-F238E27FC236}">
                <a16:creationId xmlns:a16="http://schemas.microsoft.com/office/drawing/2014/main" id="{BDC63B23-D5D1-E9C6-97C0-674EBCA99B2C}"/>
              </a:ext>
            </a:extLst>
          </p:cNvPr>
          <p:cNvPicPr>
            <a:picLocks noChangeAspect="1"/>
          </p:cNvPicPr>
          <p:nvPr/>
        </p:nvPicPr>
        <p:blipFill>
          <a:blip r:embed="rId4"/>
          <a:stretch>
            <a:fillRect/>
          </a:stretch>
        </p:blipFill>
        <p:spPr>
          <a:xfrm>
            <a:off x="890525" y="1940036"/>
            <a:ext cx="10410919" cy="3406732"/>
          </a:xfrm>
          <a:prstGeom prst="rect">
            <a:avLst/>
          </a:prstGeom>
        </p:spPr>
      </p:pic>
    </p:spTree>
    <p:extLst>
      <p:ext uri="{BB962C8B-B14F-4D97-AF65-F5344CB8AC3E}">
        <p14:creationId xmlns:p14="http://schemas.microsoft.com/office/powerpoint/2010/main" val="338756864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4C6720-E6A5-0068-9C30-9645324D0043}"/>
              </a:ext>
            </a:extLst>
          </p:cNvPr>
          <p:cNvSpPr/>
          <p:nvPr/>
        </p:nvSpPr>
        <p:spPr>
          <a:xfrm>
            <a:off x="218128" y="428311"/>
            <a:ext cx="9684122"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Handling Exceptions</a:t>
            </a:r>
            <a:endParaRPr lang="fr-FR" sz="2800" b="1" kern="0" spc="-100" dirty="0">
              <a:solidFill>
                <a:schemeClr val="bg1">
                  <a:lumMod val="95000"/>
                  <a:lumOff val="5000"/>
                </a:schemeClr>
              </a:solidFill>
              <a:latin typeface="Arial" panose="020B0604020202020204" pitchFamily="34" charset="0"/>
            </a:endParaRPr>
          </a:p>
        </p:txBody>
      </p:sp>
      <p:pic>
        <p:nvPicPr>
          <p:cNvPr id="4" name="Picture 3">
            <a:extLst>
              <a:ext uri="{FF2B5EF4-FFF2-40B4-BE49-F238E27FC236}">
                <a16:creationId xmlns:a16="http://schemas.microsoft.com/office/drawing/2014/main" id="{29EADA6E-DC6F-33D2-C916-AA7CEFD527DE}"/>
              </a:ext>
            </a:extLst>
          </p:cNvPr>
          <p:cNvPicPr>
            <a:picLocks noChangeAspect="1"/>
          </p:cNvPicPr>
          <p:nvPr/>
        </p:nvPicPr>
        <p:blipFill>
          <a:blip r:embed="rId3"/>
          <a:stretch>
            <a:fillRect/>
          </a:stretch>
        </p:blipFill>
        <p:spPr>
          <a:xfrm>
            <a:off x="6095985" y="3428990"/>
            <a:ext cx="29" cy="19"/>
          </a:xfrm>
          <a:prstGeom prst="rect">
            <a:avLst/>
          </a:prstGeom>
        </p:spPr>
      </p:pic>
      <p:pic>
        <p:nvPicPr>
          <p:cNvPr id="3" name="Picture 2">
            <a:extLst>
              <a:ext uri="{FF2B5EF4-FFF2-40B4-BE49-F238E27FC236}">
                <a16:creationId xmlns:a16="http://schemas.microsoft.com/office/drawing/2014/main" id="{03AC5712-5CB8-AE62-7118-0879D20878B7}"/>
              </a:ext>
            </a:extLst>
          </p:cNvPr>
          <p:cNvPicPr>
            <a:picLocks noChangeAspect="1"/>
          </p:cNvPicPr>
          <p:nvPr/>
        </p:nvPicPr>
        <p:blipFill>
          <a:blip r:embed="rId4"/>
          <a:stretch>
            <a:fillRect/>
          </a:stretch>
        </p:blipFill>
        <p:spPr>
          <a:xfrm>
            <a:off x="2262214" y="1282612"/>
            <a:ext cx="7832501" cy="4931575"/>
          </a:xfrm>
          <a:prstGeom prst="rect">
            <a:avLst/>
          </a:prstGeom>
        </p:spPr>
      </p:pic>
    </p:spTree>
    <p:extLst>
      <p:ext uri="{BB962C8B-B14F-4D97-AF65-F5344CB8AC3E}">
        <p14:creationId xmlns:p14="http://schemas.microsoft.com/office/powerpoint/2010/main" val="395044525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4C6720-E6A5-0068-9C30-9645324D0043}"/>
              </a:ext>
            </a:extLst>
          </p:cNvPr>
          <p:cNvSpPr/>
          <p:nvPr/>
        </p:nvSpPr>
        <p:spPr>
          <a:xfrm>
            <a:off x="218128" y="428311"/>
            <a:ext cx="9684122"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Documentation</a:t>
            </a:r>
            <a:endParaRPr lang="fr-FR" sz="2800" b="1" kern="0" spc="-100" dirty="0">
              <a:solidFill>
                <a:schemeClr val="bg1">
                  <a:lumMod val="95000"/>
                  <a:lumOff val="5000"/>
                </a:schemeClr>
              </a:solidFill>
              <a:latin typeface="Arial" panose="020B0604020202020204" pitchFamily="34" charset="0"/>
            </a:endParaRPr>
          </a:p>
        </p:txBody>
      </p:sp>
      <p:pic>
        <p:nvPicPr>
          <p:cNvPr id="4" name="Picture 3">
            <a:extLst>
              <a:ext uri="{FF2B5EF4-FFF2-40B4-BE49-F238E27FC236}">
                <a16:creationId xmlns:a16="http://schemas.microsoft.com/office/drawing/2014/main" id="{29EADA6E-DC6F-33D2-C916-AA7CEFD527DE}"/>
              </a:ext>
            </a:extLst>
          </p:cNvPr>
          <p:cNvPicPr>
            <a:picLocks noChangeAspect="1"/>
          </p:cNvPicPr>
          <p:nvPr/>
        </p:nvPicPr>
        <p:blipFill>
          <a:blip r:embed="rId3"/>
          <a:stretch>
            <a:fillRect/>
          </a:stretch>
        </p:blipFill>
        <p:spPr>
          <a:xfrm>
            <a:off x="6095985" y="3428990"/>
            <a:ext cx="29" cy="19"/>
          </a:xfrm>
          <a:prstGeom prst="rect">
            <a:avLst/>
          </a:prstGeom>
        </p:spPr>
      </p:pic>
      <p:pic>
        <p:nvPicPr>
          <p:cNvPr id="6" name="Picture 5">
            <a:extLst>
              <a:ext uri="{FF2B5EF4-FFF2-40B4-BE49-F238E27FC236}">
                <a16:creationId xmlns:a16="http://schemas.microsoft.com/office/drawing/2014/main" id="{A9C10AA7-323F-0753-9A6A-361E3FFEAA65}"/>
              </a:ext>
            </a:extLst>
          </p:cNvPr>
          <p:cNvPicPr>
            <a:picLocks noChangeAspect="1"/>
          </p:cNvPicPr>
          <p:nvPr/>
        </p:nvPicPr>
        <p:blipFill>
          <a:blip r:embed="rId4"/>
          <a:stretch>
            <a:fillRect/>
          </a:stretch>
        </p:blipFill>
        <p:spPr>
          <a:xfrm>
            <a:off x="102637" y="1274176"/>
            <a:ext cx="12089363" cy="5155513"/>
          </a:xfrm>
          <a:prstGeom prst="rect">
            <a:avLst/>
          </a:prstGeom>
        </p:spPr>
      </p:pic>
    </p:spTree>
    <p:extLst>
      <p:ext uri="{BB962C8B-B14F-4D97-AF65-F5344CB8AC3E}">
        <p14:creationId xmlns:p14="http://schemas.microsoft.com/office/powerpoint/2010/main" val="201388851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4C6720-E6A5-0068-9C30-9645324D0043}"/>
              </a:ext>
            </a:extLst>
          </p:cNvPr>
          <p:cNvSpPr/>
          <p:nvPr/>
        </p:nvSpPr>
        <p:spPr>
          <a:xfrm>
            <a:off x="218128" y="428311"/>
            <a:ext cx="9684122"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Development Steps</a:t>
            </a:r>
            <a:endParaRPr lang="fr-FR" sz="2800" b="1" kern="0" spc="-100" dirty="0">
              <a:solidFill>
                <a:schemeClr val="bg1">
                  <a:lumMod val="95000"/>
                  <a:lumOff val="5000"/>
                </a:schemeClr>
              </a:solidFill>
              <a:latin typeface="Arial" panose="020B0604020202020204" pitchFamily="34" charset="0"/>
            </a:endParaRPr>
          </a:p>
        </p:txBody>
      </p:sp>
      <p:pic>
        <p:nvPicPr>
          <p:cNvPr id="4" name="Picture 3">
            <a:extLst>
              <a:ext uri="{FF2B5EF4-FFF2-40B4-BE49-F238E27FC236}">
                <a16:creationId xmlns:a16="http://schemas.microsoft.com/office/drawing/2014/main" id="{29EADA6E-DC6F-33D2-C916-AA7CEFD527DE}"/>
              </a:ext>
            </a:extLst>
          </p:cNvPr>
          <p:cNvPicPr>
            <a:picLocks noChangeAspect="1"/>
          </p:cNvPicPr>
          <p:nvPr/>
        </p:nvPicPr>
        <p:blipFill>
          <a:blip r:embed="rId3"/>
          <a:stretch>
            <a:fillRect/>
          </a:stretch>
        </p:blipFill>
        <p:spPr>
          <a:xfrm>
            <a:off x="6095985" y="3428990"/>
            <a:ext cx="29" cy="19"/>
          </a:xfrm>
          <a:prstGeom prst="rect">
            <a:avLst/>
          </a:prstGeom>
        </p:spPr>
      </p:pic>
      <p:pic>
        <p:nvPicPr>
          <p:cNvPr id="3" name="Picture 2">
            <a:extLst>
              <a:ext uri="{FF2B5EF4-FFF2-40B4-BE49-F238E27FC236}">
                <a16:creationId xmlns:a16="http://schemas.microsoft.com/office/drawing/2014/main" id="{74188C66-2991-889F-BDD4-2657038153F6}"/>
              </a:ext>
            </a:extLst>
          </p:cNvPr>
          <p:cNvPicPr>
            <a:picLocks noChangeAspect="1"/>
          </p:cNvPicPr>
          <p:nvPr/>
        </p:nvPicPr>
        <p:blipFill>
          <a:blip r:embed="rId4"/>
          <a:stretch>
            <a:fillRect/>
          </a:stretch>
        </p:blipFill>
        <p:spPr>
          <a:xfrm>
            <a:off x="1875452" y="1270154"/>
            <a:ext cx="7697757" cy="2526239"/>
          </a:xfrm>
          <a:prstGeom prst="rect">
            <a:avLst/>
          </a:prstGeom>
        </p:spPr>
      </p:pic>
      <p:sp>
        <p:nvSpPr>
          <p:cNvPr id="7" name="Rectangle 1">
            <a:extLst>
              <a:ext uri="{FF2B5EF4-FFF2-40B4-BE49-F238E27FC236}">
                <a16:creationId xmlns:a16="http://schemas.microsoft.com/office/drawing/2014/main" id="{231229A3-EE3B-0BE3-DF5E-93842FEF5888}"/>
              </a:ext>
            </a:extLst>
          </p:cNvPr>
          <p:cNvSpPr>
            <a:spLocks noChangeArrowheads="1"/>
          </p:cNvSpPr>
          <p:nvPr/>
        </p:nvSpPr>
        <p:spPr bwMode="auto">
          <a:xfrm>
            <a:off x="545840" y="4738297"/>
            <a:ext cx="5010539" cy="7848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9E880D"/>
                </a:solidFill>
                <a:effectLst/>
                <a:latin typeface="Work Sans" pitchFamily="2" charset="0"/>
              </a:rPr>
              <a:t>@Tag</a:t>
            </a:r>
            <a:r>
              <a:rPr kumimoji="0" lang="en-US" altLang="en-US" sz="1500" b="0" i="0" u="none" strike="noStrike" cap="none" normalizeH="0" baseline="0" dirty="0">
                <a:ln>
                  <a:noFill/>
                </a:ln>
                <a:solidFill>
                  <a:srgbClr val="080808"/>
                </a:solidFill>
                <a:effectLst/>
                <a:latin typeface="Work Sans" pitchFamily="2" charset="0"/>
              </a:rPr>
              <a:t>(</a:t>
            </a:r>
            <a:br>
              <a:rPr kumimoji="0" lang="en-US" altLang="en-US" sz="1500" b="0" i="0" u="none" strike="noStrike" cap="none" normalizeH="0" baseline="0" dirty="0">
                <a:ln>
                  <a:noFill/>
                </a:ln>
                <a:solidFill>
                  <a:srgbClr val="080808"/>
                </a:solidFill>
                <a:effectLst/>
                <a:latin typeface="Work Sans" pitchFamily="2" charset="0"/>
              </a:rPr>
            </a:br>
            <a:r>
              <a:rPr kumimoji="0" lang="en-US" altLang="en-US" sz="1500" b="0" i="0" u="none" strike="noStrike" cap="none" normalizeH="0" baseline="0" dirty="0">
                <a:ln>
                  <a:noFill/>
                </a:ln>
                <a:solidFill>
                  <a:srgbClr val="080808"/>
                </a:solidFill>
                <a:effectLst/>
                <a:latin typeface="Work Sans" pitchFamily="2" charset="0"/>
              </a:rPr>
              <a:t>        name = </a:t>
            </a:r>
            <a:r>
              <a:rPr kumimoji="0" lang="en-US" altLang="en-US" sz="1500" b="0" i="0" u="none" strike="noStrike" cap="none" normalizeH="0" baseline="0" dirty="0">
                <a:ln>
                  <a:noFill/>
                </a:ln>
                <a:solidFill>
                  <a:srgbClr val="067D17"/>
                </a:solidFill>
                <a:effectLst/>
                <a:latin typeface="Work Sans" pitchFamily="2" charset="0"/>
              </a:rPr>
              <a:t>"CRUD REST APIs for Post Resource"</a:t>
            </a:r>
            <a:br>
              <a:rPr kumimoji="0" lang="en-US" altLang="en-US" sz="1500" b="0" i="0" u="none" strike="noStrike" cap="none" normalizeH="0" baseline="0" dirty="0">
                <a:ln>
                  <a:noFill/>
                </a:ln>
                <a:solidFill>
                  <a:srgbClr val="067D17"/>
                </a:solidFill>
                <a:effectLst/>
                <a:latin typeface="Work Sans" pitchFamily="2" charset="0"/>
              </a:rPr>
            </a:br>
            <a:r>
              <a:rPr kumimoji="0" lang="en-US" altLang="en-US" sz="1500" b="0" i="0" u="none" strike="noStrike" cap="none" normalizeH="0" baseline="0" dirty="0">
                <a:ln>
                  <a:noFill/>
                </a:ln>
                <a:solidFill>
                  <a:srgbClr val="080808"/>
                </a:solidFill>
                <a:effectLst/>
                <a:latin typeface="Work Sans" pitchFamily="2"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ADA82ABF-90C3-2D03-785C-0773B6EE1C49}"/>
              </a:ext>
            </a:extLst>
          </p:cNvPr>
          <p:cNvSpPr>
            <a:spLocks noChangeArrowheads="1"/>
          </p:cNvSpPr>
          <p:nvPr/>
        </p:nvSpPr>
        <p:spPr bwMode="auto">
          <a:xfrm>
            <a:off x="6124770" y="3868031"/>
            <a:ext cx="5521390"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9E880D"/>
                </a:solidFill>
                <a:effectLst/>
                <a:latin typeface="Work Sans" pitchFamily="2" charset="0"/>
              </a:rPr>
              <a:t>@Operation</a:t>
            </a:r>
            <a:r>
              <a:rPr kumimoji="0" lang="en-US" altLang="en-US" sz="1500" b="0" i="0" u="none" strike="noStrike" cap="none" normalizeH="0" baseline="0" dirty="0">
                <a:ln>
                  <a:noFill/>
                </a:ln>
                <a:solidFill>
                  <a:srgbClr val="080808"/>
                </a:solidFill>
                <a:effectLst/>
                <a:latin typeface="Work Sans" pitchFamily="2" charset="0"/>
              </a:rPr>
              <a:t>(</a:t>
            </a:r>
            <a:br>
              <a:rPr kumimoji="0" lang="en-US" altLang="en-US" sz="1500" b="0" i="0" u="none" strike="noStrike" cap="none" normalizeH="0" baseline="0" dirty="0">
                <a:ln>
                  <a:noFill/>
                </a:ln>
                <a:solidFill>
                  <a:srgbClr val="080808"/>
                </a:solidFill>
                <a:effectLst/>
                <a:latin typeface="Work Sans" pitchFamily="2" charset="0"/>
              </a:rPr>
            </a:br>
            <a:r>
              <a:rPr kumimoji="0" lang="en-US" altLang="en-US" sz="1500" b="0" i="0" u="none" strike="noStrike" cap="none" normalizeH="0" baseline="0" dirty="0">
                <a:ln>
                  <a:noFill/>
                </a:ln>
                <a:solidFill>
                  <a:srgbClr val="080808"/>
                </a:solidFill>
                <a:effectLst/>
                <a:latin typeface="Work Sans" pitchFamily="2" charset="0"/>
              </a:rPr>
              <a:t>        summary = </a:t>
            </a:r>
            <a:r>
              <a:rPr kumimoji="0" lang="en-US" altLang="en-US" sz="1500" b="0" i="0" u="none" strike="noStrike" cap="none" normalizeH="0" baseline="0" dirty="0">
                <a:ln>
                  <a:noFill/>
                </a:ln>
                <a:solidFill>
                  <a:srgbClr val="067D17"/>
                </a:solidFill>
                <a:effectLst/>
                <a:latin typeface="Work Sans" pitchFamily="2" charset="0"/>
              </a:rPr>
              <a:t>"Create Post REST API"</a:t>
            </a:r>
            <a:r>
              <a:rPr kumimoji="0" lang="en-US" altLang="en-US" sz="1500" b="0" i="0" u="none" strike="noStrike" cap="none" normalizeH="0" baseline="0" dirty="0">
                <a:ln>
                  <a:noFill/>
                </a:ln>
                <a:solidFill>
                  <a:srgbClr val="080808"/>
                </a:solidFill>
                <a:effectLst/>
                <a:latin typeface="Work Sans" pitchFamily="2" charset="0"/>
              </a:rPr>
              <a:t>,</a:t>
            </a:r>
            <a:br>
              <a:rPr kumimoji="0" lang="en-US" altLang="en-US" sz="1500" b="0" i="0" u="none" strike="noStrike" cap="none" normalizeH="0" baseline="0" dirty="0">
                <a:ln>
                  <a:noFill/>
                </a:ln>
                <a:solidFill>
                  <a:srgbClr val="080808"/>
                </a:solidFill>
                <a:effectLst/>
                <a:latin typeface="Work Sans" pitchFamily="2" charset="0"/>
              </a:rPr>
            </a:br>
            <a:r>
              <a:rPr kumimoji="0" lang="en-US" altLang="en-US" sz="1500" b="0" i="0" u="none" strike="noStrike" cap="none" normalizeH="0" baseline="0" dirty="0">
                <a:ln>
                  <a:noFill/>
                </a:ln>
                <a:solidFill>
                  <a:srgbClr val="080808"/>
                </a:solidFill>
                <a:effectLst/>
                <a:latin typeface="Work Sans" pitchFamily="2" charset="0"/>
              </a:rPr>
              <a:t>        description = </a:t>
            </a:r>
            <a:r>
              <a:rPr kumimoji="0" lang="en-US" altLang="en-US" sz="1500" b="0" i="0" u="none" strike="noStrike" cap="none" normalizeH="0" baseline="0" dirty="0">
                <a:ln>
                  <a:noFill/>
                </a:ln>
                <a:solidFill>
                  <a:srgbClr val="067D17"/>
                </a:solidFill>
                <a:effectLst/>
                <a:latin typeface="Work Sans" pitchFamily="2" charset="0"/>
              </a:rPr>
              <a:t>"Create Post REST API is used to save post into database"</a:t>
            </a:r>
            <a:br>
              <a:rPr kumimoji="0" lang="en-US" altLang="en-US" sz="1500" b="0" i="0" u="none" strike="noStrike" cap="none" normalizeH="0" baseline="0" dirty="0">
                <a:ln>
                  <a:noFill/>
                </a:ln>
                <a:solidFill>
                  <a:srgbClr val="067D17"/>
                </a:solidFill>
                <a:effectLst/>
                <a:latin typeface="Work Sans" pitchFamily="2" charset="0"/>
              </a:rPr>
            </a:br>
            <a:r>
              <a:rPr kumimoji="0" lang="en-US" altLang="en-US" sz="1500" b="0" i="0" u="none" strike="noStrike" cap="none" normalizeH="0" baseline="0" dirty="0">
                <a:ln>
                  <a:noFill/>
                </a:ln>
                <a:solidFill>
                  <a:srgbClr val="080808"/>
                </a:solidFill>
                <a:effectLst/>
                <a:latin typeface="Work Sans" pitchFamily="2" charset="0"/>
              </a:rPr>
              <a:t>)</a:t>
            </a:r>
            <a:br>
              <a:rPr kumimoji="0" lang="en-US" altLang="en-US" sz="1500" b="0" i="0" u="none" strike="noStrike" cap="none" normalizeH="0" baseline="0" dirty="0">
                <a:ln>
                  <a:noFill/>
                </a:ln>
                <a:solidFill>
                  <a:srgbClr val="080808"/>
                </a:solidFill>
                <a:effectLst/>
                <a:latin typeface="Work Sans" pitchFamily="2" charset="0"/>
              </a:rPr>
            </a:br>
            <a:r>
              <a:rPr kumimoji="0" lang="en-US" altLang="en-US" sz="1500" b="0" i="0" u="none" strike="noStrike" cap="none" normalizeH="0" baseline="0" dirty="0">
                <a:ln>
                  <a:noFill/>
                </a:ln>
                <a:solidFill>
                  <a:srgbClr val="9E880D"/>
                </a:solidFill>
                <a:effectLst/>
                <a:latin typeface="Work Sans" pitchFamily="2" charset="0"/>
              </a:rPr>
              <a:t>@ApiResponse</a:t>
            </a:r>
            <a:r>
              <a:rPr kumimoji="0" lang="en-US" altLang="en-US" sz="1500" b="0" i="0" u="none" strike="noStrike" cap="none" normalizeH="0" baseline="0" dirty="0">
                <a:ln>
                  <a:noFill/>
                </a:ln>
                <a:solidFill>
                  <a:srgbClr val="080808"/>
                </a:solidFill>
                <a:effectLst/>
                <a:latin typeface="Work Sans" pitchFamily="2" charset="0"/>
              </a:rPr>
              <a:t>(</a:t>
            </a:r>
            <a:br>
              <a:rPr kumimoji="0" lang="en-US" altLang="en-US" sz="1500" b="0" i="0" u="none" strike="noStrike" cap="none" normalizeH="0" baseline="0" dirty="0">
                <a:ln>
                  <a:noFill/>
                </a:ln>
                <a:solidFill>
                  <a:srgbClr val="080808"/>
                </a:solidFill>
                <a:effectLst/>
                <a:latin typeface="Work Sans" pitchFamily="2" charset="0"/>
              </a:rPr>
            </a:br>
            <a:r>
              <a:rPr kumimoji="0" lang="en-US" altLang="en-US" sz="1500" b="0" i="0" u="none" strike="noStrike" cap="none" normalizeH="0" baseline="0" dirty="0">
                <a:ln>
                  <a:noFill/>
                </a:ln>
                <a:solidFill>
                  <a:srgbClr val="080808"/>
                </a:solidFill>
                <a:effectLst/>
                <a:latin typeface="Work Sans" pitchFamily="2" charset="0"/>
              </a:rPr>
              <a:t>        </a:t>
            </a:r>
            <a:r>
              <a:rPr kumimoji="0" lang="en-US" altLang="en-US" sz="1500" b="0" i="0" u="none" strike="noStrike" cap="none" normalizeH="0" baseline="0" dirty="0" err="1">
                <a:ln>
                  <a:noFill/>
                </a:ln>
                <a:solidFill>
                  <a:srgbClr val="080808"/>
                </a:solidFill>
                <a:effectLst/>
                <a:latin typeface="Work Sans" pitchFamily="2" charset="0"/>
              </a:rPr>
              <a:t>responseCode</a:t>
            </a:r>
            <a:r>
              <a:rPr kumimoji="0" lang="en-US" altLang="en-US" sz="1500" b="0" i="0" u="none" strike="noStrike" cap="none" normalizeH="0" baseline="0" dirty="0">
                <a:ln>
                  <a:noFill/>
                </a:ln>
                <a:solidFill>
                  <a:srgbClr val="080808"/>
                </a:solidFill>
                <a:effectLst/>
                <a:latin typeface="Work Sans" pitchFamily="2" charset="0"/>
              </a:rPr>
              <a:t> = </a:t>
            </a:r>
            <a:r>
              <a:rPr kumimoji="0" lang="en-US" altLang="en-US" sz="1500" b="0" i="0" u="none" strike="noStrike" cap="none" normalizeH="0" baseline="0" dirty="0">
                <a:ln>
                  <a:noFill/>
                </a:ln>
                <a:solidFill>
                  <a:srgbClr val="067D17"/>
                </a:solidFill>
                <a:effectLst/>
                <a:latin typeface="Work Sans" pitchFamily="2" charset="0"/>
              </a:rPr>
              <a:t>"201"</a:t>
            </a:r>
            <a:r>
              <a:rPr kumimoji="0" lang="en-US" altLang="en-US" sz="1500" b="0" i="0" u="none" strike="noStrike" cap="none" normalizeH="0" baseline="0" dirty="0">
                <a:ln>
                  <a:noFill/>
                </a:ln>
                <a:solidFill>
                  <a:srgbClr val="080808"/>
                </a:solidFill>
                <a:effectLst/>
                <a:latin typeface="Work Sans" pitchFamily="2" charset="0"/>
              </a:rPr>
              <a:t>,</a:t>
            </a:r>
            <a:br>
              <a:rPr kumimoji="0" lang="en-US" altLang="en-US" sz="1500" b="0" i="0" u="none" strike="noStrike" cap="none" normalizeH="0" baseline="0" dirty="0">
                <a:ln>
                  <a:noFill/>
                </a:ln>
                <a:solidFill>
                  <a:srgbClr val="080808"/>
                </a:solidFill>
                <a:effectLst/>
                <a:latin typeface="Work Sans" pitchFamily="2" charset="0"/>
              </a:rPr>
            </a:br>
            <a:r>
              <a:rPr kumimoji="0" lang="en-US" altLang="en-US" sz="1500" b="0" i="0" u="none" strike="noStrike" cap="none" normalizeH="0" baseline="0" dirty="0">
                <a:ln>
                  <a:noFill/>
                </a:ln>
                <a:solidFill>
                  <a:srgbClr val="080808"/>
                </a:solidFill>
                <a:effectLst/>
                <a:latin typeface="Work Sans" pitchFamily="2" charset="0"/>
              </a:rPr>
              <a:t>        description = </a:t>
            </a:r>
            <a:r>
              <a:rPr kumimoji="0" lang="en-US" altLang="en-US" sz="1500" b="0" i="0" u="none" strike="noStrike" cap="none" normalizeH="0" baseline="0" dirty="0">
                <a:ln>
                  <a:noFill/>
                </a:ln>
                <a:solidFill>
                  <a:srgbClr val="067D17"/>
                </a:solidFill>
                <a:effectLst/>
                <a:latin typeface="Work Sans" pitchFamily="2" charset="0"/>
              </a:rPr>
              <a:t>"Http Status 201 CREATED"</a:t>
            </a:r>
            <a:br>
              <a:rPr kumimoji="0" lang="en-US" altLang="en-US" sz="1500" b="0" i="0" u="none" strike="noStrike" cap="none" normalizeH="0" baseline="0" dirty="0">
                <a:ln>
                  <a:noFill/>
                </a:ln>
                <a:solidFill>
                  <a:srgbClr val="067D17"/>
                </a:solidFill>
                <a:effectLst/>
                <a:latin typeface="Work Sans" pitchFamily="2" charset="0"/>
              </a:rPr>
            </a:br>
            <a:r>
              <a:rPr kumimoji="0" lang="en-US" altLang="en-US" sz="1500" b="0" i="0" u="none" strike="noStrike" cap="none" normalizeH="0" baseline="0" dirty="0">
                <a:ln>
                  <a:noFill/>
                </a:ln>
                <a:solidFill>
                  <a:srgbClr val="080808"/>
                </a:solidFill>
                <a:effectLst/>
                <a:latin typeface="Work Sans" pitchFamily="2" charset="0"/>
              </a:rPr>
              <a:t>)</a:t>
            </a:r>
            <a:br>
              <a:rPr kumimoji="0" lang="en-US" altLang="en-US" sz="1500" b="0" i="0" u="none" strike="noStrike" cap="none" normalizeH="0" baseline="0" dirty="0">
                <a:ln>
                  <a:noFill/>
                </a:ln>
                <a:solidFill>
                  <a:srgbClr val="080808"/>
                </a:solidFill>
                <a:effectLst/>
                <a:latin typeface="Work Sans" pitchFamily="2" charset="0"/>
              </a:rPr>
            </a:br>
            <a:r>
              <a:rPr kumimoji="0" lang="en-US" altLang="en-US" sz="1500" b="0" i="0" u="none" strike="noStrike" cap="none" normalizeH="0" baseline="0" dirty="0">
                <a:ln>
                  <a:noFill/>
                </a:ln>
                <a:solidFill>
                  <a:srgbClr val="9E880D"/>
                </a:solidFill>
                <a:effectLst/>
                <a:latin typeface="Work Sans" pitchFamily="2" charset="0"/>
              </a:rPr>
              <a:t>@SecurityRequirement</a:t>
            </a:r>
            <a:r>
              <a:rPr kumimoji="0" lang="en-US" altLang="en-US" sz="1500" b="0" i="0" u="none" strike="noStrike" cap="none" normalizeH="0" baseline="0" dirty="0">
                <a:ln>
                  <a:noFill/>
                </a:ln>
                <a:solidFill>
                  <a:srgbClr val="080808"/>
                </a:solidFill>
                <a:effectLst/>
                <a:latin typeface="Work Sans" pitchFamily="2" charset="0"/>
              </a:rPr>
              <a:t>(</a:t>
            </a:r>
            <a:br>
              <a:rPr kumimoji="0" lang="en-US" altLang="en-US" sz="1500" b="0" i="0" u="none" strike="noStrike" cap="none" normalizeH="0" baseline="0" dirty="0">
                <a:ln>
                  <a:noFill/>
                </a:ln>
                <a:solidFill>
                  <a:srgbClr val="080808"/>
                </a:solidFill>
                <a:effectLst/>
                <a:latin typeface="Work Sans" pitchFamily="2" charset="0"/>
              </a:rPr>
            </a:br>
            <a:r>
              <a:rPr kumimoji="0" lang="en-US" altLang="en-US" sz="1500" b="0" i="0" u="none" strike="noStrike" cap="none" normalizeH="0" baseline="0" dirty="0">
                <a:ln>
                  <a:noFill/>
                </a:ln>
                <a:solidFill>
                  <a:srgbClr val="080808"/>
                </a:solidFill>
                <a:effectLst/>
                <a:latin typeface="Work Sans" pitchFamily="2" charset="0"/>
              </a:rPr>
              <a:t>        name = </a:t>
            </a:r>
            <a:r>
              <a:rPr kumimoji="0" lang="en-US" altLang="en-US" sz="1500" b="0" i="0" u="none" strike="noStrike" cap="none" normalizeH="0" baseline="0" dirty="0">
                <a:ln>
                  <a:noFill/>
                </a:ln>
                <a:solidFill>
                  <a:srgbClr val="067D17"/>
                </a:solidFill>
                <a:effectLst/>
                <a:latin typeface="Work Sans" pitchFamily="2" charset="0"/>
              </a:rPr>
              <a:t>"Bear Authentication"</a:t>
            </a:r>
            <a:br>
              <a:rPr kumimoji="0" lang="en-US" altLang="en-US" sz="1500" b="0" i="0" u="none" strike="noStrike" cap="none" normalizeH="0" baseline="0" dirty="0">
                <a:ln>
                  <a:noFill/>
                </a:ln>
                <a:solidFill>
                  <a:srgbClr val="067D17"/>
                </a:solidFill>
                <a:effectLst/>
                <a:latin typeface="Work Sans" pitchFamily="2" charset="0"/>
              </a:rPr>
            </a:br>
            <a:r>
              <a:rPr kumimoji="0" lang="en-US" altLang="en-US" sz="1500" b="0" i="0" u="none" strike="noStrike" cap="none" normalizeH="0" baseline="0" dirty="0">
                <a:ln>
                  <a:noFill/>
                </a:ln>
                <a:solidFill>
                  <a:srgbClr val="080808"/>
                </a:solidFill>
                <a:effectLst/>
                <a:latin typeface="Work Sans" pitchFamily="2"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2266002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4C6720-E6A5-0068-9C30-9645324D0043}"/>
              </a:ext>
            </a:extLst>
          </p:cNvPr>
          <p:cNvSpPr/>
          <p:nvPr/>
        </p:nvSpPr>
        <p:spPr>
          <a:xfrm>
            <a:off x="218128" y="428311"/>
            <a:ext cx="9684122"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Cross Origin</a:t>
            </a:r>
            <a:endParaRPr lang="fr-FR" sz="2800" b="1" kern="0" spc="-100" dirty="0">
              <a:solidFill>
                <a:schemeClr val="bg1">
                  <a:lumMod val="95000"/>
                  <a:lumOff val="5000"/>
                </a:schemeClr>
              </a:solidFill>
              <a:latin typeface="Arial" panose="020B0604020202020204" pitchFamily="34" charset="0"/>
            </a:endParaRPr>
          </a:p>
        </p:txBody>
      </p:sp>
      <p:pic>
        <p:nvPicPr>
          <p:cNvPr id="4" name="Picture 3">
            <a:extLst>
              <a:ext uri="{FF2B5EF4-FFF2-40B4-BE49-F238E27FC236}">
                <a16:creationId xmlns:a16="http://schemas.microsoft.com/office/drawing/2014/main" id="{29EADA6E-DC6F-33D2-C916-AA7CEFD527DE}"/>
              </a:ext>
            </a:extLst>
          </p:cNvPr>
          <p:cNvPicPr>
            <a:picLocks noChangeAspect="1"/>
          </p:cNvPicPr>
          <p:nvPr/>
        </p:nvPicPr>
        <p:blipFill>
          <a:blip r:embed="rId3"/>
          <a:stretch>
            <a:fillRect/>
          </a:stretch>
        </p:blipFill>
        <p:spPr>
          <a:xfrm>
            <a:off x="6095985" y="3428990"/>
            <a:ext cx="29" cy="19"/>
          </a:xfrm>
          <a:prstGeom prst="rect">
            <a:avLst/>
          </a:prstGeom>
        </p:spPr>
      </p:pic>
      <p:pic>
        <p:nvPicPr>
          <p:cNvPr id="8" name="Picture 7">
            <a:extLst>
              <a:ext uri="{FF2B5EF4-FFF2-40B4-BE49-F238E27FC236}">
                <a16:creationId xmlns:a16="http://schemas.microsoft.com/office/drawing/2014/main" id="{1D194315-BD56-2E09-9574-868937A689F6}"/>
              </a:ext>
            </a:extLst>
          </p:cNvPr>
          <p:cNvPicPr>
            <a:picLocks noChangeAspect="1"/>
          </p:cNvPicPr>
          <p:nvPr/>
        </p:nvPicPr>
        <p:blipFill>
          <a:blip r:embed="rId4"/>
          <a:stretch>
            <a:fillRect/>
          </a:stretch>
        </p:blipFill>
        <p:spPr>
          <a:xfrm>
            <a:off x="905068" y="1278255"/>
            <a:ext cx="9887339" cy="4976213"/>
          </a:xfrm>
          <a:prstGeom prst="rect">
            <a:avLst/>
          </a:prstGeom>
        </p:spPr>
      </p:pic>
    </p:spTree>
    <p:extLst>
      <p:ext uri="{BB962C8B-B14F-4D97-AF65-F5344CB8AC3E}">
        <p14:creationId xmlns:p14="http://schemas.microsoft.com/office/powerpoint/2010/main" val="242592370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4C6720-E6A5-0068-9C30-9645324D0043}"/>
              </a:ext>
            </a:extLst>
          </p:cNvPr>
          <p:cNvSpPr/>
          <p:nvPr/>
        </p:nvSpPr>
        <p:spPr>
          <a:xfrm>
            <a:off x="218128" y="428311"/>
            <a:ext cx="9684122"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Cross Origin</a:t>
            </a:r>
            <a:endParaRPr lang="fr-FR" sz="2800" b="1" kern="0" spc="-100" dirty="0">
              <a:solidFill>
                <a:schemeClr val="bg1">
                  <a:lumMod val="95000"/>
                  <a:lumOff val="5000"/>
                </a:schemeClr>
              </a:solidFill>
              <a:latin typeface="Arial" panose="020B0604020202020204" pitchFamily="34" charset="0"/>
            </a:endParaRPr>
          </a:p>
        </p:txBody>
      </p:sp>
      <p:pic>
        <p:nvPicPr>
          <p:cNvPr id="4" name="Picture 3">
            <a:extLst>
              <a:ext uri="{FF2B5EF4-FFF2-40B4-BE49-F238E27FC236}">
                <a16:creationId xmlns:a16="http://schemas.microsoft.com/office/drawing/2014/main" id="{29EADA6E-DC6F-33D2-C916-AA7CEFD527DE}"/>
              </a:ext>
            </a:extLst>
          </p:cNvPr>
          <p:cNvPicPr>
            <a:picLocks noChangeAspect="1"/>
          </p:cNvPicPr>
          <p:nvPr/>
        </p:nvPicPr>
        <p:blipFill>
          <a:blip r:embed="rId3"/>
          <a:stretch>
            <a:fillRect/>
          </a:stretch>
        </p:blipFill>
        <p:spPr>
          <a:xfrm>
            <a:off x="6095985" y="3428990"/>
            <a:ext cx="29" cy="19"/>
          </a:xfrm>
          <a:prstGeom prst="rect">
            <a:avLst/>
          </a:prstGeom>
        </p:spPr>
      </p:pic>
      <p:pic>
        <p:nvPicPr>
          <p:cNvPr id="3" name="Picture 2">
            <a:extLst>
              <a:ext uri="{FF2B5EF4-FFF2-40B4-BE49-F238E27FC236}">
                <a16:creationId xmlns:a16="http://schemas.microsoft.com/office/drawing/2014/main" id="{7A5FC1AE-31EB-1F42-C1E9-C8874B805750}"/>
              </a:ext>
            </a:extLst>
          </p:cNvPr>
          <p:cNvPicPr>
            <a:picLocks noChangeAspect="1"/>
          </p:cNvPicPr>
          <p:nvPr/>
        </p:nvPicPr>
        <p:blipFill>
          <a:blip r:embed="rId4"/>
          <a:stretch>
            <a:fillRect/>
          </a:stretch>
        </p:blipFill>
        <p:spPr>
          <a:xfrm>
            <a:off x="1250301" y="1253791"/>
            <a:ext cx="10260563" cy="5175898"/>
          </a:xfrm>
          <a:prstGeom prst="rect">
            <a:avLst/>
          </a:prstGeom>
        </p:spPr>
      </p:pic>
    </p:spTree>
    <p:extLst>
      <p:ext uri="{BB962C8B-B14F-4D97-AF65-F5344CB8AC3E}">
        <p14:creationId xmlns:p14="http://schemas.microsoft.com/office/powerpoint/2010/main" val="307803164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4C6720-E6A5-0068-9C30-9645324D0043}"/>
              </a:ext>
            </a:extLst>
          </p:cNvPr>
          <p:cNvSpPr/>
          <p:nvPr/>
        </p:nvSpPr>
        <p:spPr>
          <a:xfrm>
            <a:off x="218128" y="428311"/>
            <a:ext cx="9684122"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Assignment </a:t>
            </a:r>
            <a:endParaRPr lang="fr-FR" sz="2800" b="1" kern="0" spc="-100" dirty="0">
              <a:solidFill>
                <a:schemeClr val="bg1">
                  <a:lumMod val="95000"/>
                  <a:lumOff val="5000"/>
                </a:schemeClr>
              </a:solidFill>
              <a:latin typeface="Arial" panose="020B0604020202020204" pitchFamily="34" charset="0"/>
            </a:endParaRPr>
          </a:p>
        </p:txBody>
      </p:sp>
      <p:pic>
        <p:nvPicPr>
          <p:cNvPr id="4" name="Picture 3">
            <a:extLst>
              <a:ext uri="{FF2B5EF4-FFF2-40B4-BE49-F238E27FC236}">
                <a16:creationId xmlns:a16="http://schemas.microsoft.com/office/drawing/2014/main" id="{29EADA6E-DC6F-33D2-C916-AA7CEFD527DE}"/>
              </a:ext>
            </a:extLst>
          </p:cNvPr>
          <p:cNvPicPr>
            <a:picLocks noChangeAspect="1"/>
          </p:cNvPicPr>
          <p:nvPr/>
        </p:nvPicPr>
        <p:blipFill>
          <a:blip r:embed="rId3"/>
          <a:stretch>
            <a:fillRect/>
          </a:stretch>
        </p:blipFill>
        <p:spPr>
          <a:xfrm>
            <a:off x="6095985" y="3428990"/>
            <a:ext cx="29" cy="19"/>
          </a:xfrm>
          <a:prstGeom prst="rect">
            <a:avLst/>
          </a:prstGeom>
        </p:spPr>
      </p:pic>
      <p:graphicFrame>
        <p:nvGraphicFramePr>
          <p:cNvPr id="7" name="Table 6">
            <a:extLst>
              <a:ext uri="{FF2B5EF4-FFF2-40B4-BE49-F238E27FC236}">
                <a16:creationId xmlns:a16="http://schemas.microsoft.com/office/drawing/2014/main" id="{6F29B315-444B-7E07-69F6-A1E6889E6AF2}"/>
              </a:ext>
            </a:extLst>
          </p:cNvPr>
          <p:cNvGraphicFramePr>
            <a:graphicFrameLocks noGrp="1"/>
          </p:cNvGraphicFramePr>
          <p:nvPr>
            <p:extLst>
              <p:ext uri="{D42A27DB-BD31-4B8C-83A1-F6EECF244321}">
                <p14:modId xmlns:p14="http://schemas.microsoft.com/office/powerpoint/2010/main" val="2338506454"/>
              </p:ext>
            </p:extLst>
          </p:nvPr>
        </p:nvGraphicFramePr>
        <p:xfrm>
          <a:off x="1533107" y="1491382"/>
          <a:ext cx="9840909" cy="4474833"/>
        </p:xfrm>
        <a:graphic>
          <a:graphicData uri="http://schemas.openxmlformats.org/drawingml/2006/table">
            <a:tbl>
              <a:tblPr/>
              <a:tblGrid>
                <a:gridCol w="1788591">
                  <a:extLst>
                    <a:ext uri="{9D8B030D-6E8A-4147-A177-3AD203B41FA5}">
                      <a16:colId xmlns:a16="http://schemas.microsoft.com/office/drawing/2014/main" val="4020797632"/>
                    </a:ext>
                  </a:extLst>
                </a:gridCol>
                <a:gridCol w="4189445">
                  <a:extLst>
                    <a:ext uri="{9D8B030D-6E8A-4147-A177-3AD203B41FA5}">
                      <a16:colId xmlns:a16="http://schemas.microsoft.com/office/drawing/2014/main" val="103635483"/>
                    </a:ext>
                  </a:extLst>
                </a:gridCol>
                <a:gridCol w="3862873">
                  <a:extLst>
                    <a:ext uri="{9D8B030D-6E8A-4147-A177-3AD203B41FA5}">
                      <a16:colId xmlns:a16="http://schemas.microsoft.com/office/drawing/2014/main" val="3363249520"/>
                    </a:ext>
                  </a:extLst>
                </a:gridCol>
              </a:tblGrid>
              <a:tr h="261886">
                <a:tc>
                  <a:txBody>
                    <a:bodyPr/>
                    <a:lstStyle/>
                    <a:p>
                      <a:pPr algn="l" fontAlgn="b"/>
                      <a:r>
                        <a:rPr lang="en-IN" sz="2000">
                          <a:solidFill>
                            <a:srgbClr val="002060"/>
                          </a:solidFill>
                          <a:effectLst/>
                        </a:rPr>
                        <a:t>Methods</a:t>
                      </a:r>
                    </a:p>
                  </a:txBody>
                  <a:tcPr marL="40290" marR="40290" marT="40290" marB="40290" anchor="b">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algn="l" fontAlgn="b"/>
                      <a:r>
                        <a:rPr lang="en-IN" sz="2000">
                          <a:solidFill>
                            <a:srgbClr val="002060"/>
                          </a:solidFill>
                          <a:effectLst/>
                        </a:rPr>
                        <a:t>Urls</a:t>
                      </a:r>
                    </a:p>
                  </a:txBody>
                  <a:tcPr marL="40290" marR="40290" marT="40290" marB="40290" anchor="b">
                    <a:lnL>
                      <a:noFill/>
                    </a:lnL>
                    <a:lnR>
                      <a:noFill/>
                    </a:lnR>
                    <a:lnT>
                      <a:noFill/>
                    </a:lnT>
                    <a:lnB w="7620" cap="flat" cmpd="sng" algn="ctr">
                      <a:solidFill>
                        <a:srgbClr val="DDDDDD"/>
                      </a:solidFill>
                      <a:prstDash val="solid"/>
                      <a:round/>
                      <a:headEnd type="none" w="med" len="med"/>
                      <a:tailEnd type="none" w="med" len="med"/>
                    </a:lnB>
                    <a:solidFill>
                      <a:srgbClr val="FFFFFF"/>
                    </a:solidFill>
                  </a:tcPr>
                </a:tc>
                <a:tc>
                  <a:txBody>
                    <a:bodyPr/>
                    <a:lstStyle/>
                    <a:p>
                      <a:pPr algn="l" fontAlgn="b"/>
                      <a:r>
                        <a:rPr lang="en-IN" sz="2000">
                          <a:solidFill>
                            <a:srgbClr val="002060"/>
                          </a:solidFill>
                          <a:effectLst/>
                        </a:rPr>
                        <a:t>Actions</a:t>
                      </a:r>
                    </a:p>
                  </a:txBody>
                  <a:tcPr marL="40290" marR="40290" marT="40290" marB="40290" anchor="b">
                    <a:lnL>
                      <a:noFill/>
                    </a:lnL>
                    <a:lnR>
                      <a:noFill/>
                    </a:lnR>
                    <a:lnT>
                      <a:noFill/>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60735125"/>
                  </a:ext>
                </a:extLst>
              </a:tr>
              <a:tr h="443192">
                <a:tc>
                  <a:txBody>
                    <a:bodyPr/>
                    <a:lstStyle/>
                    <a:p>
                      <a:pPr fontAlgn="t"/>
                      <a:r>
                        <a:rPr lang="en-IN" sz="2000">
                          <a:solidFill>
                            <a:srgbClr val="002060"/>
                          </a:solidFill>
                          <a:effectLst/>
                        </a:rPr>
                        <a:t>POST</a:t>
                      </a:r>
                    </a:p>
                  </a:txBody>
                  <a:tcPr marL="40290" marR="40290" marT="40290" marB="4029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IN" sz="2000">
                          <a:solidFill>
                            <a:srgbClr val="002060"/>
                          </a:solidFill>
                          <a:effectLst/>
                        </a:rPr>
                        <a:t>/api/tutorials</a:t>
                      </a:r>
                    </a:p>
                  </a:txBody>
                  <a:tcPr marL="40290" marR="40290" marT="40290" marB="4029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IN" sz="2000">
                          <a:solidFill>
                            <a:srgbClr val="002060"/>
                          </a:solidFill>
                          <a:effectLst/>
                        </a:rPr>
                        <a:t>create new Tutorial</a:t>
                      </a:r>
                    </a:p>
                  </a:txBody>
                  <a:tcPr marL="40290" marR="40290" marT="40290" marB="4029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708817365"/>
                  </a:ext>
                </a:extLst>
              </a:tr>
              <a:tr h="443192">
                <a:tc>
                  <a:txBody>
                    <a:bodyPr/>
                    <a:lstStyle/>
                    <a:p>
                      <a:pPr fontAlgn="t"/>
                      <a:r>
                        <a:rPr lang="en-IN" sz="2000">
                          <a:solidFill>
                            <a:srgbClr val="002060"/>
                          </a:solidFill>
                          <a:effectLst/>
                        </a:rPr>
                        <a:t>GET</a:t>
                      </a:r>
                    </a:p>
                  </a:txBody>
                  <a:tcPr marL="40290" marR="40290" marT="40290" marB="4029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IN" sz="2000">
                          <a:solidFill>
                            <a:srgbClr val="002060"/>
                          </a:solidFill>
                          <a:effectLst/>
                        </a:rPr>
                        <a:t>/api/tutorials</a:t>
                      </a:r>
                    </a:p>
                  </a:txBody>
                  <a:tcPr marL="40290" marR="40290" marT="40290" marB="4029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IN" sz="2000">
                          <a:solidFill>
                            <a:srgbClr val="002060"/>
                          </a:solidFill>
                          <a:effectLst/>
                        </a:rPr>
                        <a:t>retrieve all Tutorials</a:t>
                      </a:r>
                    </a:p>
                  </a:txBody>
                  <a:tcPr marL="40290" marR="40290" marT="40290" marB="4029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998852812"/>
                  </a:ext>
                </a:extLst>
              </a:tr>
              <a:tr h="443192">
                <a:tc>
                  <a:txBody>
                    <a:bodyPr/>
                    <a:lstStyle/>
                    <a:p>
                      <a:pPr fontAlgn="t"/>
                      <a:r>
                        <a:rPr lang="en-IN" sz="2000">
                          <a:solidFill>
                            <a:srgbClr val="002060"/>
                          </a:solidFill>
                          <a:effectLst/>
                        </a:rPr>
                        <a:t>GET</a:t>
                      </a:r>
                    </a:p>
                  </a:txBody>
                  <a:tcPr marL="40290" marR="40290" marT="40290" marB="4029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IN" sz="2000">
                          <a:solidFill>
                            <a:srgbClr val="002060"/>
                          </a:solidFill>
                          <a:effectLst/>
                        </a:rPr>
                        <a:t>/api/tutorials/:id</a:t>
                      </a:r>
                    </a:p>
                  </a:txBody>
                  <a:tcPr marL="40290" marR="40290" marT="40290" marB="4029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IN" sz="2000">
                          <a:solidFill>
                            <a:srgbClr val="002060"/>
                          </a:solidFill>
                          <a:effectLst/>
                        </a:rPr>
                        <a:t>retrieve a Tutorial by :id</a:t>
                      </a:r>
                    </a:p>
                  </a:txBody>
                  <a:tcPr marL="40290" marR="40290" marT="40290" marB="4029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696320270"/>
                  </a:ext>
                </a:extLst>
              </a:tr>
              <a:tr h="443192">
                <a:tc>
                  <a:txBody>
                    <a:bodyPr/>
                    <a:lstStyle/>
                    <a:p>
                      <a:pPr fontAlgn="t"/>
                      <a:r>
                        <a:rPr lang="en-IN" sz="2000">
                          <a:solidFill>
                            <a:srgbClr val="002060"/>
                          </a:solidFill>
                          <a:effectLst/>
                        </a:rPr>
                        <a:t>PUT</a:t>
                      </a:r>
                    </a:p>
                  </a:txBody>
                  <a:tcPr marL="40290" marR="40290" marT="40290" marB="4029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IN" sz="2000">
                          <a:solidFill>
                            <a:srgbClr val="002060"/>
                          </a:solidFill>
                          <a:effectLst/>
                        </a:rPr>
                        <a:t>/api/tutorials/:id</a:t>
                      </a:r>
                    </a:p>
                  </a:txBody>
                  <a:tcPr marL="40290" marR="40290" marT="40290" marB="4029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IN" sz="2000">
                          <a:solidFill>
                            <a:srgbClr val="002060"/>
                          </a:solidFill>
                          <a:effectLst/>
                        </a:rPr>
                        <a:t>update a Tutorial by :id</a:t>
                      </a:r>
                    </a:p>
                  </a:txBody>
                  <a:tcPr marL="40290" marR="40290" marT="40290" marB="4029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94611405"/>
                  </a:ext>
                </a:extLst>
              </a:tr>
              <a:tr h="443192">
                <a:tc>
                  <a:txBody>
                    <a:bodyPr/>
                    <a:lstStyle/>
                    <a:p>
                      <a:pPr fontAlgn="t"/>
                      <a:r>
                        <a:rPr lang="en-IN" sz="2000">
                          <a:solidFill>
                            <a:srgbClr val="002060"/>
                          </a:solidFill>
                          <a:effectLst/>
                        </a:rPr>
                        <a:t>DELETE</a:t>
                      </a:r>
                    </a:p>
                  </a:txBody>
                  <a:tcPr marL="40290" marR="40290" marT="40290" marB="4029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IN" sz="2000">
                          <a:solidFill>
                            <a:srgbClr val="002060"/>
                          </a:solidFill>
                          <a:effectLst/>
                        </a:rPr>
                        <a:t>/api/tutorials/:id</a:t>
                      </a:r>
                    </a:p>
                  </a:txBody>
                  <a:tcPr marL="40290" marR="40290" marT="40290" marB="4029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IN" sz="2000">
                          <a:solidFill>
                            <a:srgbClr val="002060"/>
                          </a:solidFill>
                          <a:effectLst/>
                        </a:rPr>
                        <a:t>delete a Tutorial by :id</a:t>
                      </a:r>
                    </a:p>
                  </a:txBody>
                  <a:tcPr marL="40290" marR="40290" marT="40290" marB="4029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621154554"/>
                  </a:ext>
                </a:extLst>
              </a:tr>
              <a:tr h="443192">
                <a:tc>
                  <a:txBody>
                    <a:bodyPr/>
                    <a:lstStyle/>
                    <a:p>
                      <a:pPr fontAlgn="t"/>
                      <a:r>
                        <a:rPr lang="en-IN" sz="2000">
                          <a:solidFill>
                            <a:srgbClr val="002060"/>
                          </a:solidFill>
                          <a:effectLst/>
                        </a:rPr>
                        <a:t>DELETE</a:t>
                      </a:r>
                    </a:p>
                  </a:txBody>
                  <a:tcPr marL="40290" marR="40290" marT="40290" marB="4029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IN" sz="2000">
                          <a:solidFill>
                            <a:srgbClr val="002060"/>
                          </a:solidFill>
                          <a:effectLst/>
                        </a:rPr>
                        <a:t>/api/tutorials</a:t>
                      </a:r>
                    </a:p>
                  </a:txBody>
                  <a:tcPr marL="40290" marR="40290" marT="40290" marB="4029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IN" sz="2000">
                          <a:solidFill>
                            <a:srgbClr val="002060"/>
                          </a:solidFill>
                          <a:effectLst/>
                        </a:rPr>
                        <a:t>delete all Tutorials</a:t>
                      </a:r>
                    </a:p>
                  </a:txBody>
                  <a:tcPr marL="40290" marR="40290" marT="40290" marB="4029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13603021"/>
                  </a:ext>
                </a:extLst>
              </a:tr>
              <a:tr h="624498">
                <a:tc>
                  <a:txBody>
                    <a:bodyPr/>
                    <a:lstStyle/>
                    <a:p>
                      <a:pPr fontAlgn="t"/>
                      <a:r>
                        <a:rPr lang="en-IN" sz="2000">
                          <a:solidFill>
                            <a:srgbClr val="002060"/>
                          </a:solidFill>
                          <a:effectLst/>
                        </a:rPr>
                        <a:t>GET</a:t>
                      </a:r>
                    </a:p>
                  </a:txBody>
                  <a:tcPr marL="40290" marR="40290" marT="40290" marB="4029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IN" sz="2000">
                          <a:solidFill>
                            <a:srgbClr val="002060"/>
                          </a:solidFill>
                          <a:effectLst/>
                        </a:rPr>
                        <a:t>/api/tutorials/published</a:t>
                      </a:r>
                    </a:p>
                  </a:txBody>
                  <a:tcPr marL="40290" marR="40290" marT="40290" marB="4029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fontAlgn="t"/>
                      <a:r>
                        <a:rPr lang="en-IN" sz="2000">
                          <a:solidFill>
                            <a:srgbClr val="002060"/>
                          </a:solidFill>
                          <a:effectLst/>
                        </a:rPr>
                        <a:t>find all published Tutorials</a:t>
                      </a:r>
                    </a:p>
                  </a:txBody>
                  <a:tcPr marL="40290" marR="40290" marT="40290" marB="4029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483055077"/>
                  </a:ext>
                </a:extLst>
              </a:tr>
              <a:tr h="805803">
                <a:tc>
                  <a:txBody>
                    <a:bodyPr/>
                    <a:lstStyle/>
                    <a:p>
                      <a:pPr fontAlgn="t"/>
                      <a:r>
                        <a:rPr lang="en-IN" sz="2000" dirty="0">
                          <a:solidFill>
                            <a:srgbClr val="002060"/>
                          </a:solidFill>
                          <a:effectLst/>
                        </a:rPr>
                        <a:t>GET</a:t>
                      </a:r>
                    </a:p>
                  </a:txBody>
                  <a:tcPr marL="40290" marR="40290" marT="40290" marB="40290">
                    <a:lnL>
                      <a:noFill/>
                    </a:lnL>
                    <a:lnR>
                      <a:noFill/>
                    </a:lnR>
                    <a:lnT w="7620" cap="flat" cmpd="sng" algn="ctr">
                      <a:solidFill>
                        <a:srgbClr val="DDDDDD"/>
                      </a:solidFill>
                      <a:prstDash val="solid"/>
                      <a:round/>
                      <a:headEnd type="none" w="med" len="med"/>
                      <a:tailEnd type="none" w="med" len="med"/>
                    </a:lnT>
                    <a:lnB>
                      <a:noFill/>
                    </a:lnB>
                    <a:solidFill>
                      <a:srgbClr val="F5F5F5"/>
                    </a:solidFill>
                  </a:tcPr>
                </a:tc>
                <a:tc>
                  <a:txBody>
                    <a:bodyPr/>
                    <a:lstStyle/>
                    <a:p>
                      <a:pPr fontAlgn="t"/>
                      <a:r>
                        <a:rPr lang="en-IN" sz="2000">
                          <a:solidFill>
                            <a:srgbClr val="002060"/>
                          </a:solidFill>
                          <a:effectLst/>
                        </a:rPr>
                        <a:t>/api/tutorials?title=[keyword]</a:t>
                      </a:r>
                    </a:p>
                  </a:txBody>
                  <a:tcPr marL="40290" marR="40290" marT="40290" marB="40290">
                    <a:lnL>
                      <a:noFill/>
                    </a:lnL>
                    <a:lnR>
                      <a:noFill/>
                    </a:lnR>
                    <a:lnT w="7620" cap="flat" cmpd="sng" algn="ctr">
                      <a:solidFill>
                        <a:srgbClr val="DDDDDD"/>
                      </a:solidFill>
                      <a:prstDash val="solid"/>
                      <a:round/>
                      <a:headEnd type="none" w="med" len="med"/>
                      <a:tailEnd type="none" w="med" len="med"/>
                    </a:lnT>
                    <a:lnB>
                      <a:noFill/>
                    </a:lnB>
                    <a:solidFill>
                      <a:srgbClr val="F5F5F5"/>
                    </a:solidFill>
                  </a:tcPr>
                </a:tc>
                <a:tc>
                  <a:txBody>
                    <a:bodyPr/>
                    <a:lstStyle/>
                    <a:p>
                      <a:pPr fontAlgn="t"/>
                      <a:r>
                        <a:rPr lang="en-US" sz="2000" dirty="0">
                          <a:solidFill>
                            <a:srgbClr val="002060"/>
                          </a:solidFill>
                          <a:effectLst/>
                        </a:rPr>
                        <a:t>find all Tutorials which title contains keyword</a:t>
                      </a:r>
                    </a:p>
                  </a:txBody>
                  <a:tcPr marL="40290" marR="40290" marT="40290" marB="40290">
                    <a:lnL>
                      <a:noFill/>
                    </a:lnL>
                    <a:lnR>
                      <a:noFill/>
                    </a:lnR>
                    <a:lnT w="7620" cap="flat" cmpd="sng" algn="ctr">
                      <a:solidFill>
                        <a:srgbClr val="DDDDDD"/>
                      </a:solidFill>
                      <a:prstDash val="solid"/>
                      <a:round/>
                      <a:headEnd type="none" w="med" len="med"/>
                      <a:tailEnd type="none" w="med" len="med"/>
                    </a:lnT>
                    <a:lnB>
                      <a:noFill/>
                    </a:lnB>
                    <a:solidFill>
                      <a:srgbClr val="F5F5F5"/>
                    </a:solidFill>
                  </a:tcPr>
                </a:tc>
                <a:extLst>
                  <a:ext uri="{0D108BD9-81ED-4DB2-BD59-A6C34878D82A}">
                    <a16:rowId xmlns:a16="http://schemas.microsoft.com/office/drawing/2014/main" val="3608823028"/>
                  </a:ext>
                </a:extLst>
              </a:tr>
            </a:tbl>
          </a:graphicData>
        </a:graphic>
      </p:graphicFrame>
    </p:spTree>
    <p:extLst>
      <p:ext uri="{BB962C8B-B14F-4D97-AF65-F5344CB8AC3E}">
        <p14:creationId xmlns:p14="http://schemas.microsoft.com/office/powerpoint/2010/main" val="213548226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1148717" y="588191"/>
            <a:ext cx="7360801"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Web Services Use Cases – Maps Service</a:t>
            </a:r>
            <a:endParaRPr lang="fr-FR" sz="2800" b="1" kern="0" spc="-100" dirty="0">
              <a:solidFill>
                <a:schemeClr val="bg1">
                  <a:lumMod val="95000"/>
                  <a:lumOff val="5000"/>
                </a:schemeClr>
              </a:solidFill>
              <a:latin typeface="Arial" panose="020B0604020202020204" pitchFamily="34" charset="0"/>
            </a:endParaRPr>
          </a:p>
        </p:txBody>
      </p:sp>
      <p:pic>
        <p:nvPicPr>
          <p:cNvPr id="2" name="Picture 1">
            <a:extLst>
              <a:ext uri="{FF2B5EF4-FFF2-40B4-BE49-F238E27FC236}">
                <a16:creationId xmlns:a16="http://schemas.microsoft.com/office/drawing/2014/main" id="{D5CE6ABD-1DA7-350E-91EF-5C110F7FA4B4}"/>
              </a:ext>
            </a:extLst>
          </p:cNvPr>
          <p:cNvPicPr>
            <a:picLocks noChangeAspect="1"/>
          </p:cNvPicPr>
          <p:nvPr/>
        </p:nvPicPr>
        <p:blipFill>
          <a:blip r:embed="rId3"/>
          <a:stretch>
            <a:fillRect/>
          </a:stretch>
        </p:blipFill>
        <p:spPr>
          <a:xfrm>
            <a:off x="2576325" y="1488147"/>
            <a:ext cx="6685862" cy="3298457"/>
          </a:xfrm>
          <a:prstGeom prst="rect">
            <a:avLst/>
          </a:prstGeom>
        </p:spPr>
      </p:pic>
      <p:sp>
        <p:nvSpPr>
          <p:cNvPr id="6" name="TextBox 5">
            <a:extLst>
              <a:ext uri="{FF2B5EF4-FFF2-40B4-BE49-F238E27FC236}">
                <a16:creationId xmlns:a16="http://schemas.microsoft.com/office/drawing/2014/main" id="{96CBD458-BE1F-EBE6-BC7F-AD2ADB5A8423}"/>
              </a:ext>
            </a:extLst>
          </p:cNvPr>
          <p:cNvSpPr txBox="1"/>
          <p:nvPr/>
        </p:nvSpPr>
        <p:spPr>
          <a:xfrm>
            <a:off x="1080019" y="5127171"/>
            <a:ext cx="9874120" cy="1477328"/>
          </a:xfrm>
          <a:prstGeom prst="rect">
            <a:avLst/>
          </a:prstGeom>
          <a:noFill/>
        </p:spPr>
        <p:txBody>
          <a:bodyPr wrap="square">
            <a:spAutoFit/>
          </a:bodyPr>
          <a:lstStyle/>
          <a:p>
            <a:r>
              <a:rPr lang="en-US" dirty="0" err="1">
                <a:solidFill>
                  <a:srgbClr val="002060"/>
                </a:solidFill>
                <a:latin typeface="Work Sans" pitchFamily="2" charset="0"/>
              </a:rPr>
              <a:t>GoogleMaps</a:t>
            </a:r>
            <a:r>
              <a:rPr lang="en-US" dirty="0">
                <a:solidFill>
                  <a:srgbClr val="002060"/>
                </a:solidFill>
                <a:latin typeface="Work Sans" pitchFamily="2" charset="0"/>
              </a:rPr>
              <a:t> API is used by the company to provide many kinds of data (location, navigation routes, landmark data). This helps global businesses integrate map data in their applications and provide services to their customers, suppliers, and delivery companies. Moreover, data offered by Google Maps is actively used by ridesharing applications like Uber</a:t>
            </a:r>
            <a:endParaRPr lang="en-IN" dirty="0">
              <a:solidFill>
                <a:srgbClr val="002060"/>
              </a:solidFill>
              <a:latin typeface="Work Sans" pitchFamily="2" charset="0"/>
            </a:endParaRPr>
          </a:p>
        </p:txBody>
      </p:sp>
    </p:spTree>
    <p:extLst>
      <p:ext uri="{BB962C8B-B14F-4D97-AF65-F5344CB8AC3E}">
        <p14:creationId xmlns:p14="http://schemas.microsoft.com/office/powerpoint/2010/main" val="72827549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6A1C39-1372-2A85-E31D-4645FD50BA88}"/>
              </a:ext>
            </a:extLst>
          </p:cNvPr>
          <p:cNvPicPr>
            <a:picLocks noChangeAspect="1"/>
          </p:cNvPicPr>
          <p:nvPr/>
        </p:nvPicPr>
        <p:blipFill>
          <a:blip r:embed="rId3"/>
          <a:stretch>
            <a:fillRect/>
          </a:stretch>
        </p:blipFill>
        <p:spPr>
          <a:xfrm>
            <a:off x="1066800" y="752475"/>
            <a:ext cx="10058400" cy="5353050"/>
          </a:xfrm>
          <a:prstGeom prst="rect">
            <a:avLst/>
          </a:prstGeom>
        </p:spPr>
      </p:pic>
    </p:spTree>
    <p:extLst>
      <p:ext uri="{BB962C8B-B14F-4D97-AF65-F5344CB8AC3E}">
        <p14:creationId xmlns:p14="http://schemas.microsoft.com/office/powerpoint/2010/main" val="266063443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23C0FE-EE96-ED0F-3AB3-38F4B47BE53B}"/>
              </a:ext>
            </a:extLst>
          </p:cNvPr>
          <p:cNvPicPr>
            <a:picLocks noChangeAspect="1"/>
          </p:cNvPicPr>
          <p:nvPr/>
        </p:nvPicPr>
        <p:blipFill>
          <a:blip r:embed="rId3"/>
          <a:stretch>
            <a:fillRect/>
          </a:stretch>
        </p:blipFill>
        <p:spPr>
          <a:xfrm>
            <a:off x="1181100" y="1019175"/>
            <a:ext cx="9829800" cy="4819650"/>
          </a:xfrm>
          <a:prstGeom prst="rect">
            <a:avLst/>
          </a:prstGeom>
        </p:spPr>
      </p:pic>
    </p:spTree>
    <p:extLst>
      <p:ext uri="{BB962C8B-B14F-4D97-AF65-F5344CB8AC3E}">
        <p14:creationId xmlns:p14="http://schemas.microsoft.com/office/powerpoint/2010/main" val="102463952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756832" y="644174"/>
            <a:ext cx="3681730"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Web Service Vs. API</a:t>
            </a:r>
            <a:endParaRPr lang="fr-FR" sz="2800" b="1" kern="0" spc="-100" dirty="0">
              <a:solidFill>
                <a:schemeClr val="bg1">
                  <a:lumMod val="95000"/>
                  <a:lumOff val="5000"/>
                </a:schemeClr>
              </a:solidFill>
              <a:latin typeface="Arial" panose="020B0604020202020204" pitchFamily="34" charset="0"/>
            </a:endParaRPr>
          </a:p>
        </p:txBody>
      </p:sp>
      <p:sp>
        <p:nvSpPr>
          <p:cNvPr id="4" name="TextBox 3">
            <a:extLst>
              <a:ext uri="{FF2B5EF4-FFF2-40B4-BE49-F238E27FC236}">
                <a16:creationId xmlns:a16="http://schemas.microsoft.com/office/drawing/2014/main" id="{D26F13DE-279C-09B8-D805-449044B9A9CF}"/>
              </a:ext>
            </a:extLst>
          </p:cNvPr>
          <p:cNvSpPr txBox="1"/>
          <p:nvPr/>
        </p:nvSpPr>
        <p:spPr>
          <a:xfrm>
            <a:off x="559838" y="1416895"/>
            <a:ext cx="11374016" cy="4708981"/>
          </a:xfrm>
          <a:prstGeom prst="rect">
            <a:avLst/>
          </a:prstGeom>
          <a:noFill/>
        </p:spPr>
        <p:txBody>
          <a:bodyPr wrap="square">
            <a:spAutoFit/>
          </a:bodyPr>
          <a:lstStyle/>
          <a:p>
            <a:pPr marL="342900" indent="-342900">
              <a:buFont typeface="Arial" panose="020B0604020202020204" pitchFamily="34" charset="0"/>
              <a:buChar char="•"/>
            </a:pPr>
            <a:r>
              <a:rPr lang="en-US" sz="2000" dirty="0">
                <a:solidFill>
                  <a:srgbClr val="002060"/>
                </a:solidFill>
                <a:latin typeface="Work Sans" pitchFamily="2" charset="0"/>
              </a:rPr>
              <a:t>Application Programming Interface (API) is a set of software functions and procedures that enables data transmission between any kinds of software products. </a:t>
            </a:r>
            <a:r>
              <a:rPr lang="en-US" sz="2000" dirty="0">
                <a:solidFill>
                  <a:srgbClr val="C00000"/>
                </a:solidFill>
                <a:latin typeface="Work Sans" pitchFamily="2" charset="0"/>
              </a:rPr>
              <a:t>To put it simply, one can compare an API with a language used by two separate systems to communicate</a:t>
            </a:r>
            <a:r>
              <a:rPr lang="en-US" sz="2000" dirty="0">
                <a:solidFill>
                  <a:srgbClr val="002060"/>
                </a:solidFill>
                <a:latin typeface="Work Sans" pitchFamily="2" charset="0"/>
              </a:rPr>
              <a:t>, but instead of verbal signals and symbols, there is a programming code that enables connection between devices.</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dirty="0">
                <a:solidFill>
                  <a:srgbClr val="C00000"/>
                </a:solidFill>
                <a:latin typeface="Work Sans" pitchFamily="2" charset="0"/>
              </a:rPr>
              <a:t>API is a broader term than web service</a:t>
            </a:r>
            <a:r>
              <a:rPr lang="en-US" sz="2000" dirty="0">
                <a:solidFill>
                  <a:srgbClr val="002060"/>
                </a:solidFill>
                <a:latin typeface="Work Sans" pitchFamily="2" charset="0"/>
              </a:rPr>
              <a:t>. It describes a communication layer between all types of systems, transmitting data both via web and offline channels. For instance, such APIs </a:t>
            </a:r>
            <a:r>
              <a:rPr lang="en-US" sz="2000" dirty="0">
                <a:solidFill>
                  <a:srgbClr val="C00000"/>
                </a:solidFill>
                <a:latin typeface="Work Sans" pitchFamily="2" charset="0"/>
              </a:rPr>
              <a:t>as DirectX or Vulkan are operating system interfaces </a:t>
            </a:r>
            <a:r>
              <a:rPr lang="en-US" sz="2000" dirty="0">
                <a:solidFill>
                  <a:srgbClr val="002060"/>
                </a:solidFill>
                <a:latin typeface="Work Sans" pitchFamily="2" charset="0"/>
              </a:rPr>
              <a:t>that don’t use the web to exchange information.</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dirty="0">
                <a:solidFill>
                  <a:srgbClr val="C00000"/>
                </a:solidFill>
                <a:latin typeface="Work Sans" pitchFamily="2" charset="0"/>
              </a:rPr>
              <a:t>A web service is an API that operates only via web communication</a:t>
            </a:r>
            <a:r>
              <a:rPr lang="en-US" sz="2000" dirty="0">
                <a:solidFill>
                  <a:srgbClr val="002060"/>
                </a:solidFill>
                <a:latin typeface="Work Sans" pitchFamily="2" charset="0"/>
              </a:rPr>
              <a:t>. </a:t>
            </a:r>
            <a:r>
              <a:rPr lang="en-US" sz="2000" dirty="0">
                <a:solidFill>
                  <a:srgbClr val="C00000"/>
                </a:solidFill>
                <a:latin typeface="Work Sans" pitchFamily="2" charset="0"/>
              </a:rPr>
              <a:t>So, we can say that all web services are APIs; however not all APIs are necessarily web services</a:t>
            </a:r>
            <a:r>
              <a:rPr lang="en-US" sz="2000" dirty="0">
                <a:solidFill>
                  <a:srgbClr val="002060"/>
                </a:solidFill>
                <a:latin typeface="Work Sans" pitchFamily="2" charset="0"/>
              </a:rPr>
              <a:t>. In this article, we may use both API and web service terms implying that we are talking about web-based APIs.</a:t>
            </a:r>
            <a:endParaRPr lang="en-IN" sz="2000" dirty="0">
              <a:solidFill>
                <a:srgbClr val="002060"/>
              </a:solidFill>
              <a:latin typeface="Work Sans" pitchFamily="2" charset="0"/>
            </a:endParaRPr>
          </a:p>
        </p:txBody>
      </p:sp>
    </p:spTree>
    <p:extLst>
      <p:ext uri="{BB962C8B-B14F-4D97-AF65-F5344CB8AC3E}">
        <p14:creationId xmlns:p14="http://schemas.microsoft.com/office/powerpoint/2010/main" val="2147099278"/>
      </p:ext>
    </p:extLst>
  </p:cSld>
  <p:clrMapOvr>
    <a:masterClrMapping/>
  </p:clrMapOvr>
  <p:transition>
    <p:fade/>
  </p:transition>
</p:sld>
</file>

<file path=ppt/theme/theme1.xml><?xml version="1.0" encoding="utf-8"?>
<a:theme xmlns:a="http://schemas.openxmlformats.org/drawingml/2006/main" name="WHITE">
  <a:themeElements>
    <a:clrScheme name="Custom 105">
      <a:dk1>
        <a:srgbClr val="FFFFFF"/>
      </a:dk1>
      <a:lt1>
        <a:srgbClr val="000000"/>
      </a:lt1>
      <a:dk2>
        <a:srgbClr val="FFFFFF"/>
      </a:dk2>
      <a:lt2>
        <a:srgbClr val="000000"/>
      </a:lt2>
      <a:accent1>
        <a:srgbClr val="4336F4"/>
      </a:accent1>
      <a:accent2>
        <a:srgbClr val="4336F4"/>
      </a:accent2>
      <a:accent3>
        <a:srgbClr val="4336F4"/>
      </a:accent3>
      <a:accent4>
        <a:srgbClr val="4336F4"/>
      </a:accent4>
      <a:accent5>
        <a:srgbClr val="4336F4"/>
      </a:accent5>
      <a:accent6>
        <a:srgbClr val="4336F4"/>
      </a:accent6>
      <a:hlink>
        <a:srgbClr val="4336F4"/>
      </a:hlink>
      <a:folHlink>
        <a:srgbClr val="4336F4"/>
      </a:folHlink>
    </a:clrScheme>
    <a:fontScheme name="Custom 7">
      <a:majorFont>
        <a:latin typeface="Inter Semi Bold"/>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15324</TotalTime>
  <Words>3435</Words>
  <Application>Microsoft Office PowerPoint</Application>
  <PresentationFormat>Widescreen</PresentationFormat>
  <Paragraphs>365</Paragraphs>
  <Slides>56</Slides>
  <Notes>55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Arial</vt:lpstr>
      <vt:lpstr>Inter</vt:lpstr>
      <vt:lpstr>Open Sans</vt:lpstr>
      <vt:lpstr>proxima-nova</vt:lpstr>
      <vt:lpstr>SFMono-Regular</vt:lpstr>
      <vt:lpstr>Work Sans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Slidor - Selfone</dc:title>
  <dc:creator>Slidor</dc:creator>
  <cp:keywords>selfone</cp:keywords>
  <cp:lastModifiedBy>Amol Patil</cp:lastModifiedBy>
  <cp:revision>532</cp:revision>
  <dcterms:created xsi:type="dcterms:W3CDTF">2019-03-28T09:08:51Z</dcterms:created>
  <dcterms:modified xsi:type="dcterms:W3CDTF">2023-09-06T10:22:49Z</dcterms:modified>
</cp:coreProperties>
</file>